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notesMasterIdLst>
    <p:notesMasterId r:id="rId3"/>
  </p:notesMasterIdLst>
  <p:sldIdLst>
    <p:sldId id="293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/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ittlere Formatvorlag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9D7B26C5-4107-4FEC-AEDC-1716B250A1EF}" styleName="Helle Formatvorlage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980" autoAdjust="0"/>
    <p:restoredTop sz="94660"/>
  </p:normalViewPr>
  <p:slideViewPr>
    <p:cSldViewPr snapToGrid="0" showGuides="1">
      <p:cViewPr>
        <p:scale>
          <a:sx n="100" d="100"/>
          <a:sy n="100" d="100"/>
        </p:scale>
        <p:origin x="876" y="31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howGuides="1">
      <p:cViewPr>
        <p:scale>
          <a:sx n="150" d="100"/>
          <a:sy n="150" d="100"/>
        </p:scale>
        <p:origin x="1536" y="-412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7015CF5-4F84-41B7-A615-64F6ACA527F9}" type="doc">
      <dgm:prSet loTypeId="urn:microsoft.com/office/officeart/2005/8/layout/hierarchy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83F22E4D-BCF3-40D1-A87D-C224AE86EB3D}">
      <dgm:prSet phldrT="[Text]" phldr="0"/>
      <dgm:spPr/>
      <dgm:t>
        <a:bodyPr/>
        <a:lstStyle/>
        <a:p>
          <a:r>
            <a:rPr lang="en-US" b="1" dirty="0"/>
            <a:t>New </a:t>
          </a:r>
          <a:br>
            <a:rPr lang="en-US" b="1" dirty="0"/>
          </a:br>
          <a:r>
            <a:rPr lang="en-US" b="1" dirty="0"/>
            <a:t>Application</a:t>
          </a:r>
        </a:p>
      </dgm:t>
    </dgm:pt>
    <dgm:pt modelId="{39131C6E-C30C-4468-9962-9C79E5C1238C}" type="parTrans" cxnId="{9BC3675F-07AA-4739-9AE0-34354B663058}">
      <dgm:prSet/>
      <dgm:spPr/>
      <dgm:t>
        <a:bodyPr/>
        <a:lstStyle/>
        <a:p>
          <a:endParaRPr lang="en-US" b="1"/>
        </a:p>
      </dgm:t>
    </dgm:pt>
    <dgm:pt modelId="{55279C1E-80FF-44FD-9E0D-28DF43EB9C7B}" type="sibTrans" cxnId="{9BC3675F-07AA-4739-9AE0-34354B663058}">
      <dgm:prSet/>
      <dgm:spPr/>
      <dgm:t>
        <a:bodyPr/>
        <a:lstStyle/>
        <a:p>
          <a:endParaRPr lang="en-US" b="1"/>
        </a:p>
      </dgm:t>
    </dgm:pt>
    <dgm:pt modelId="{A5E4C55B-2EE3-48BC-B7BE-F8381089E729}" type="asst">
      <dgm:prSet phldrT="[Text]" phldr="0"/>
      <dgm:spPr/>
      <dgm:t>
        <a:bodyPr/>
        <a:lstStyle/>
        <a:p>
          <a:r>
            <a:rPr lang="en-US" b="1" dirty="0"/>
            <a:t>Existing </a:t>
          </a:r>
          <a:br>
            <a:rPr lang="en-US" b="1" dirty="0"/>
          </a:br>
          <a:r>
            <a:rPr lang="en-US" b="1" dirty="0"/>
            <a:t>Application</a:t>
          </a:r>
        </a:p>
      </dgm:t>
    </dgm:pt>
    <dgm:pt modelId="{19D34687-4F8D-4680-8B0D-60155FE71495}" type="parTrans" cxnId="{D1AA6767-CB75-49CA-B54D-18728D69C207}">
      <dgm:prSet/>
      <dgm:spPr/>
      <dgm:t>
        <a:bodyPr/>
        <a:lstStyle/>
        <a:p>
          <a:endParaRPr lang="en-US" b="1"/>
        </a:p>
      </dgm:t>
    </dgm:pt>
    <dgm:pt modelId="{F89F1CD2-7CFA-40F7-8EC7-3C3CEC82C16F}" type="sibTrans" cxnId="{D1AA6767-CB75-49CA-B54D-18728D69C207}">
      <dgm:prSet/>
      <dgm:spPr/>
      <dgm:t>
        <a:bodyPr/>
        <a:lstStyle/>
        <a:p>
          <a:endParaRPr lang="en-US" b="1"/>
        </a:p>
      </dgm:t>
    </dgm:pt>
    <dgm:pt modelId="{209F1B4F-A0BB-443B-B82E-71AD2A0831AE}">
      <dgm:prSet phldrT="[Text]" phldr="0"/>
      <dgm:spPr/>
      <dgm:t>
        <a:bodyPr/>
        <a:lstStyle/>
        <a:p>
          <a:r>
            <a:rPr lang="en-US" b="1" dirty="0"/>
            <a:t>Standard</a:t>
          </a:r>
          <a:br>
            <a:rPr lang="en-US" b="1" dirty="0"/>
          </a:br>
          <a:r>
            <a:rPr lang="en-US" b="1" dirty="0"/>
            <a:t>Communication</a:t>
          </a:r>
          <a:endParaRPr lang="en-US" b="0" dirty="0"/>
        </a:p>
      </dgm:t>
    </dgm:pt>
    <dgm:pt modelId="{34FB25B3-0866-4098-B569-15CD2DE467B9}" type="parTrans" cxnId="{4EB587AD-6FF4-4B02-9B02-E631FAADE15C}">
      <dgm:prSet/>
      <dgm:spPr/>
      <dgm:t>
        <a:bodyPr/>
        <a:lstStyle/>
        <a:p>
          <a:endParaRPr lang="en-US" b="1"/>
        </a:p>
      </dgm:t>
    </dgm:pt>
    <dgm:pt modelId="{551A10D2-138A-40D9-95E2-5D8E2908D2B9}" type="sibTrans" cxnId="{4EB587AD-6FF4-4B02-9B02-E631FAADE15C}">
      <dgm:prSet/>
      <dgm:spPr/>
      <dgm:t>
        <a:bodyPr/>
        <a:lstStyle/>
        <a:p>
          <a:endParaRPr lang="en-US" b="1"/>
        </a:p>
      </dgm:t>
    </dgm:pt>
    <dgm:pt modelId="{890532EF-AFB0-4EE3-9EC1-CAC5FCC36A7C}">
      <dgm:prSet phldrT="[Text]" phldr="0"/>
      <dgm:spPr/>
      <dgm:t>
        <a:bodyPr/>
        <a:lstStyle/>
        <a:p>
          <a:pPr>
            <a:buNone/>
          </a:pPr>
          <a:r>
            <a:rPr lang="de-DE" b="1" i="0" dirty="0"/>
            <a:t>8445-1050</a:t>
          </a:r>
          <a:endParaRPr lang="en-US" b="1" dirty="0"/>
        </a:p>
      </dgm:t>
    </dgm:pt>
    <dgm:pt modelId="{2B6CBE5F-BE0E-453E-8903-66637BAE3566}" type="parTrans" cxnId="{BE4F96CE-EA1D-4E92-AE2A-F48422935223}">
      <dgm:prSet/>
      <dgm:spPr/>
      <dgm:t>
        <a:bodyPr/>
        <a:lstStyle/>
        <a:p>
          <a:endParaRPr lang="en-US" b="1"/>
        </a:p>
      </dgm:t>
    </dgm:pt>
    <dgm:pt modelId="{AB0A6450-428F-4BD4-AE6C-CDEE84A218AA}" type="sibTrans" cxnId="{BE4F96CE-EA1D-4E92-AE2A-F48422935223}">
      <dgm:prSet/>
      <dgm:spPr/>
      <dgm:t>
        <a:bodyPr/>
        <a:lstStyle/>
        <a:p>
          <a:endParaRPr lang="en-US" b="1"/>
        </a:p>
      </dgm:t>
    </dgm:pt>
    <dgm:pt modelId="{52F5E915-3116-4C76-BA35-49438BD0F37A}">
      <dgm:prSet phldrT="[Text]" phldr="0"/>
      <dgm:spPr/>
      <dgm:t>
        <a:bodyPr/>
        <a:lstStyle/>
        <a:p>
          <a:r>
            <a:rPr lang="en-US" b="1" dirty="0"/>
            <a:t>V2</a:t>
          </a:r>
          <a:br>
            <a:rPr lang="en-US" b="1" dirty="0"/>
          </a:br>
          <a:r>
            <a:rPr lang="en-US" b="0" dirty="0"/>
            <a:t>replace all units</a:t>
          </a:r>
        </a:p>
      </dgm:t>
    </dgm:pt>
    <dgm:pt modelId="{E1BD153A-30E2-4632-9733-751AB29BD42F}" type="parTrans" cxnId="{ADFAB415-6D0B-4E5B-AF21-40830AC6786A}">
      <dgm:prSet/>
      <dgm:spPr/>
      <dgm:t>
        <a:bodyPr/>
        <a:lstStyle/>
        <a:p>
          <a:endParaRPr lang="en-US" b="1"/>
        </a:p>
      </dgm:t>
    </dgm:pt>
    <dgm:pt modelId="{3B361ACB-A515-4128-9A5F-A4676A89C091}" type="sibTrans" cxnId="{ADFAB415-6D0B-4E5B-AF21-40830AC6786A}">
      <dgm:prSet/>
      <dgm:spPr/>
      <dgm:t>
        <a:bodyPr/>
        <a:lstStyle/>
        <a:p>
          <a:endParaRPr lang="en-US" b="1"/>
        </a:p>
      </dgm:t>
    </dgm:pt>
    <dgm:pt modelId="{F6C61AA6-D3E3-4FDF-933E-81E9BD50C00E}">
      <dgm:prSet phldrT="[Text]" phldr="0"/>
      <dgm:spPr/>
      <dgm:t>
        <a:bodyPr/>
        <a:lstStyle/>
        <a:p>
          <a:r>
            <a:rPr lang="en-US" b="1" dirty="0"/>
            <a:t>Redundant </a:t>
          </a:r>
          <a:br>
            <a:rPr lang="en-US" b="1" dirty="0"/>
          </a:br>
          <a:r>
            <a:rPr lang="en-US" b="1" dirty="0"/>
            <a:t>Communication</a:t>
          </a:r>
        </a:p>
      </dgm:t>
    </dgm:pt>
    <dgm:pt modelId="{C06E059A-B43D-4CDF-9B5D-A0759637370B}" type="parTrans" cxnId="{472C73E3-BFE0-4E3C-8F39-5F48B0E7CFF9}">
      <dgm:prSet/>
      <dgm:spPr/>
      <dgm:t>
        <a:bodyPr/>
        <a:lstStyle/>
        <a:p>
          <a:endParaRPr lang="en-US" b="1"/>
        </a:p>
      </dgm:t>
    </dgm:pt>
    <dgm:pt modelId="{F9CAB6A3-4936-4D2B-AD2D-F407D3B94A6F}" type="sibTrans" cxnId="{472C73E3-BFE0-4E3C-8F39-5F48B0E7CFF9}">
      <dgm:prSet/>
      <dgm:spPr/>
      <dgm:t>
        <a:bodyPr/>
        <a:lstStyle/>
        <a:p>
          <a:endParaRPr lang="en-US" b="1"/>
        </a:p>
      </dgm:t>
    </dgm:pt>
    <dgm:pt modelId="{392D15CA-E980-4033-901E-3FE95D9BD171}">
      <dgm:prSet phldrT="[Text]" phldr="0"/>
      <dgm:spPr/>
      <dgm:t>
        <a:bodyPr/>
        <a:lstStyle/>
        <a:p>
          <a:pPr>
            <a:buNone/>
          </a:pPr>
          <a:r>
            <a:rPr lang="en-US" b="1" dirty="0"/>
            <a:t>8445-1049</a:t>
          </a:r>
          <a:br>
            <a:rPr lang="en-US" b="1" dirty="0"/>
          </a:br>
          <a:r>
            <a:rPr lang="en-US" b="0" dirty="0"/>
            <a:t>1:1 replacement</a:t>
          </a:r>
          <a:br>
            <a:rPr lang="en-US" b="0" dirty="0"/>
          </a:br>
          <a:r>
            <a:rPr lang="en-US" b="0" dirty="0"/>
            <a:t>higher costs or </a:t>
          </a:r>
          <a:br>
            <a:rPr lang="en-US" b="0" dirty="0"/>
          </a:br>
          <a:r>
            <a:rPr lang="en-US" b="0" dirty="0"/>
            <a:t>direct from EKS</a:t>
          </a:r>
        </a:p>
      </dgm:t>
    </dgm:pt>
    <dgm:pt modelId="{B4BC79FD-7E80-48A2-9878-DDAE0DE9BADA}" type="parTrans" cxnId="{D9EEA0F3-3D8F-4DCD-8898-D64CD8476A35}">
      <dgm:prSet/>
      <dgm:spPr/>
      <dgm:t>
        <a:bodyPr/>
        <a:lstStyle/>
        <a:p>
          <a:endParaRPr lang="en-US" b="1"/>
        </a:p>
      </dgm:t>
    </dgm:pt>
    <dgm:pt modelId="{896FFDB4-1A8B-4B4F-8396-54ED4EB886FB}" type="sibTrans" cxnId="{D9EEA0F3-3D8F-4DCD-8898-D64CD8476A35}">
      <dgm:prSet/>
      <dgm:spPr/>
      <dgm:t>
        <a:bodyPr/>
        <a:lstStyle/>
        <a:p>
          <a:endParaRPr lang="en-US" b="1"/>
        </a:p>
      </dgm:t>
    </dgm:pt>
    <dgm:pt modelId="{F002E5F7-F2E6-48DE-A65D-299FEEF1D48B}">
      <dgm:prSet phldrT="[Text]" phldr="0"/>
      <dgm:spPr/>
      <dgm:t>
        <a:bodyPr/>
        <a:lstStyle/>
        <a:p>
          <a:r>
            <a:rPr lang="en-US" b="1" dirty="0"/>
            <a:t>V3</a:t>
          </a:r>
        </a:p>
      </dgm:t>
    </dgm:pt>
    <dgm:pt modelId="{ED1E7373-77C8-4A3C-9B08-7A9B7CFB3D31}" type="parTrans" cxnId="{578569A3-AE64-4730-B713-01C1EED9525F}">
      <dgm:prSet/>
      <dgm:spPr/>
      <dgm:t>
        <a:bodyPr/>
        <a:lstStyle/>
        <a:p>
          <a:endParaRPr lang="en-US" b="1"/>
        </a:p>
      </dgm:t>
    </dgm:pt>
    <dgm:pt modelId="{C9701EC8-1604-4D4E-942C-17A8CDE9C737}" type="sibTrans" cxnId="{578569A3-AE64-4730-B713-01C1EED9525F}">
      <dgm:prSet/>
      <dgm:spPr/>
      <dgm:t>
        <a:bodyPr/>
        <a:lstStyle/>
        <a:p>
          <a:endParaRPr lang="en-US" b="1"/>
        </a:p>
      </dgm:t>
    </dgm:pt>
    <dgm:pt modelId="{E410FB3A-32B6-4124-B959-06F76C1CAEFD}">
      <dgm:prSet phldrT="[Text]" phldr="0"/>
      <dgm:spPr/>
      <dgm:t>
        <a:bodyPr/>
        <a:lstStyle/>
        <a:p>
          <a:r>
            <a:rPr lang="en-US" b="1" dirty="0"/>
            <a:t>8445-1048 </a:t>
          </a:r>
          <a:br>
            <a:rPr lang="en-US" b="1" dirty="0"/>
          </a:br>
          <a:r>
            <a:rPr lang="en-US" b="0" dirty="0"/>
            <a:t>1:1 replacement</a:t>
          </a:r>
          <a:br>
            <a:rPr lang="en-US" b="0" dirty="0"/>
          </a:br>
          <a:r>
            <a:rPr lang="en-US" b="0" dirty="0"/>
            <a:t>higher costs or </a:t>
          </a:r>
          <a:br>
            <a:rPr lang="en-US" b="0" dirty="0"/>
          </a:br>
          <a:r>
            <a:rPr lang="en-US" b="0" dirty="0"/>
            <a:t>direct from EKS</a:t>
          </a:r>
        </a:p>
      </dgm:t>
    </dgm:pt>
    <dgm:pt modelId="{B7E4A933-6BE2-4394-96F2-7C284CAAC607}" type="parTrans" cxnId="{031F8E49-EE09-4156-B179-F1658805A940}">
      <dgm:prSet/>
      <dgm:spPr/>
      <dgm:t>
        <a:bodyPr/>
        <a:lstStyle/>
        <a:p>
          <a:endParaRPr lang="en-US" b="1"/>
        </a:p>
      </dgm:t>
    </dgm:pt>
    <dgm:pt modelId="{D25513B4-F895-46BC-8874-226151B31385}" type="sibTrans" cxnId="{031F8E49-EE09-4156-B179-F1658805A940}">
      <dgm:prSet/>
      <dgm:spPr/>
      <dgm:t>
        <a:bodyPr/>
        <a:lstStyle/>
        <a:p>
          <a:endParaRPr lang="en-US" b="1"/>
        </a:p>
      </dgm:t>
    </dgm:pt>
    <dgm:pt modelId="{3D0B31FC-1F99-4A61-BC8E-30E919A585CB}">
      <dgm:prSet phldrT="[Text]" phldr="0"/>
      <dgm:spPr/>
      <dgm:t>
        <a:bodyPr/>
        <a:lstStyle/>
        <a:p>
          <a:r>
            <a:rPr lang="en-US" b="1" dirty="0"/>
            <a:t>8445-1050</a:t>
          </a:r>
          <a:br>
            <a:rPr lang="en-US" b="1" dirty="0"/>
          </a:br>
          <a:r>
            <a:rPr lang="en-US" b="0" dirty="0"/>
            <a:t>with CAN-CAN </a:t>
          </a:r>
          <a:br>
            <a:rPr lang="en-US" b="0" dirty="0"/>
          </a:br>
          <a:r>
            <a:rPr lang="en-US" b="0" dirty="0"/>
            <a:t>transition unit</a:t>
          </a:r>
        </a:p>
      </dgm:t>
    </dgm:pt>
    <dgm:pt modelId="{954A5321-D9B1-476E-BF3A-786E8FD10590}" type="parTrans" cxnId="{E31BFD08-AB8C-4A07-BC7C-FF47D2C8DF10}">
      <dgm:prSet/>
      <dgm:spPr/>
      <dgm:t>
        <a:bodyPr/>
        <a:lstStyle/>
        <a:p>
          <a:endParaRPr lang="en-US" b="1"/>
        </a:p>
      </dgm:t>
    </dgm:pt>
    <dgm:pt modelId="{D191C5B5-4A54-49F6-8E35-112949B2F9EB}" type="sibTrans" cxnId="{E31BFD08-AB8C-4A07-BC7C-FF47D2C8DF10}">
      <dgm:prSet/>
      <dgm:spPr/>
      <dgm:t>
        <a:bodyPr/>
        <a:lstStyle/>
        <a:p>
          <a:endParaRPr lang="en-US" b="1"/>
        </a:p>
      </dgm:t>
    </dgm:pt>
    <dgm:pt modelId="{DD5562BA-BC09-4822-B1E0-E3C31A1F0685}">
      <dgm:prSet phldrT="[Text]" phldr="0"/>
      <dgm:spPr/>
      <dgm:t>
        <a:bodyPr/>
        <a:lstStyle/>
        <a:p>
          <a:pPr>
            <a:buNone/>
          </a:pPr>
          <a:r>
            <a:rPr lang="de-DE" b="1" i="0"/>
            <a:t>8445-1050</a:t>
          </a:r>
          <a:br>
            <a:rPr lang="de-DE" b="1" i="0"/>
          </a:br>
          <a:r>
            <a:rPr lang="en-US" b="0"/>
            <a:t>with CAN-CAN </a:t>
          </a:r>
          <a:br>
            <a:rPr lang="en-US" b="0"/>
          </a:br>
          <a:r>
            <a:rPr lang="en-US" b="0"/>
            <a:t>transition unit</a:t>
          </a:r>
          <a:endParaRPr lang="en-US" b="1" dirty="0"/>
        </a:p>
      </dgm:t>
    </dgm:pt>
    <dgm:pt modelId="{D3330110-4AF2-4AB7-A909-D14C4DA06F21}" type="parTrans" cxnId="{EAB65A99-D220-4683-B2C2-1AD9AA887FCA}">
      <dgm:prSet/>
      <dgm:spPr/>
      <dgm:t>
        <a:bodyPr/>
        <a:lstStyle/>
        <a:p>
          <a:endParaRPr lang="en-US"/>
        </a:p>
      </dgm:t>
    </dgm:pt>
    <dgm:pt modelId="{D8A63599-BD39-4A1B-A847-A0FF92FB6AF6}" type="sibTrans" cxnId="{EAB65A99-D220-4683-B2C2-1AD9AA887FCA}">
      <dgm:prSet/>
      <dgm:spPr/>
      <dgm:t>
        <a:bodyPr/>
        <a:lstStyle/>
        <a:p>
          <a:endParaRPr lang="en-US"/>
        </a:p>
      </dgm:t>
    </dgm:pt>
    <dgm:pt modelId="{41F324A4-CC6A-49B1-9826-0EC7F8EE0738}" type="pres">
      <dgm:prSet presAssocID="{37015CF5-4F84-41B7-A615-64F6ACA527F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6742D8D-A329-4B88-8905-7F78071A4343}" type="pres">
      <dgm:prSet presAssocID="{83F22E4D-BCF3-40D1-A87D-C224AE86EB3D}" presName="hierRoot1" presStyleCnt="0"/>
      <dgm:spPr/>
    </dgm:pt>
    <dgm:pt modelId="{0F42C8F7-61E4-4BFF-AC54-C58C7CEA863B}" type="pres">
      <dgm:prSet presAssocID="{83F22E4D-BCF3-40D1-A87D-C224AE86EB3D}" presName="composite" presStyleCnt="0"/>
      <dgm:spPr/>
    </dgm:pt>
    <dgm:pt modelId="{39F62E59-9F6C-41F0-B5C3-460A40B566C8}" type="pres">
      <dgm:prSet presAssocID="{83F22E4D-BCF3-40D1-A87D-C224AE86EB3D}" presName="background" presStyleLbl="node0" presStyleIdx="0" presStyleCnt="2"/>
      <dgm:spPr/>
    </dgm:pt>
    <dgm:pt modelId="{ACC5BB4C-20A0-4AFE-A77B-53C4E6E7BCE5}" type="pres">
      <dgm:prSet presAssocID="{83F22E4D-BCF3-40D1-A87D-C224AE86EB3D}" presName="text" presStyleLbl="fgAcc0" presStyleIdx="0" presStyleCnt="2" custLinFactNeighborX="-39954" custLinFactNeighborY="899">
        <dgm:presLayoutVars>
          <dgm:chPref val="3"/>
        </dgm:presLayoutVars>
      </dgm:prSet>
      <dgm:spPr/>
    </dgm:pt>
    <dgm:pt modelId="{2FBF9426-16BE-4069-9EB1-6AD4AD7369EC}" type="pres">
      <dgm:prSet presAssocID="{83F22E4D-BCF3-40D1-A87D-C224AE86EB3D}" presName="hierChild2" presStyleCnt="0"/>
      <dgm:spPr/>
    </dgm:pt>
    <dgm:pt modelId="{FE451351-1A65-4BFB-9B42-BFA071FCC186}" type="pres">
      <dgm:prSet presAssocID="{2B6CBE5F-BE0E-453E-8903-66637BAE3566}" presName="Name10" presStyleLbl="parChTrans1D2" presStyleIdx="0" presStyleCnt="3"/>
      <dgm:spPr/>
    </dgm:pt>
    <dgm:pt modelId="{B254E7B3-1820-4A91-A860-E7EC51931EAD}" type="pres">
      <dgm:prSet presAssocID="{890532EF-AFB0-4EE3-9EC1-CAC5FCC36A7C}" presName="hierRoot2" presStyleCnt="0"/>
      <dgm:spPr/>
    </dgm:pt>
    <dgm:pt modelId="{C55D30F5-438E-481D-8D30-50653FE7427B}" type="pres">
      <dgm:prSet presAssocID="{890532EF-AFB0-4EE3-9EC1-CAC5FCC36A7C}" presName="composite2" presStyleCnt="0"/>
      <dgm:spPr/>
    </dgm:pt>
    <dgm:pt modelId="{66EC67C8-A99D-4710-8BDE-F4A9501BB284}" type="pres">
      <dgm:prSet presAssocID="{890532EF-AFB0-4EE3-9EC1-CAC5FCC36A7C}" presName="background2" presStyleLbl="node2" presStyleIdx="0" presStyleCnt="3"/>
      <dgm:spPr/>
    </dgm:pt>
    <dgm:pt modelId="{23D44878-D291-4381-9AC9-F1874ABA59C5}" type="pres">
      <dgm:prSet presAssocID="{890532EF-AFB0-4EE3-9EC1-CAC5FCC36A7C}" presName="text2" presStyleLbl="fgAcc2" presStyleIdx="0" presStyleCnt="3" custLinFactNeighborX="-39954" custLinFactNeighborY="899">
        <dgm:presLayoutVars>
          <dgm:chPref val="3"/>
        </dgm:presLayoutVars>
      </dgm:prSet>
      <dgm:spPr/>
    </dgm:pt>
    <dgm:pt modelId="{C0386C54-0926-4E76-863C-040783B41C0A}" type="pres">
      <dgm:prSet presAssocID="{890532EF-AFB0-4EE3-9EC1-CAC5FCC36A7C}" presName="hierChild3" presStyleCnt="0"/>
      <dgm:spPr/>
    </dgm:pt>
    <dgm:pt modelId="{84ADAB17-9CB0-4453-A3BD-36BD978326F4}" type="pres">
      <dgm:prSet presAssocID="{A5E4C55B-2EE3-48BC-B7BE-F8381089E729}" presName="hierRoot1" presStyleCnt="0"/>
      <dgm:spPr/>
    </dgm:pt>
    <dgm:pt modelId="{3EC078A7-4DF4-4113-8F0E-5E5A478F902D}" type="pres">
      <dgm:prSet presAssocID="{A5E4C55B-2EE3-48BC-B7BE-F8381089E729}" presName="composite" presStyleCnt="0"/>
      <dgm:spPr/>
    </dgm:pt>
    <dgm:pt modelId="{BD77287E-27A5-442F-BAA4-B27488DD9513}" type="pres">
      <dgm:prSet presAssocID="{A5E4C55B-2EE3-48BC-B7BE-F8381089E729}" presName="background" presStyleLbl="node0" presStyleIdx="1" presStyleCnt="2"/>
      <dgm:spPr/>
    </dgm:pt>
    <dgm:pt modelId="{D930D935-B0F9-4C3F-A94F-BC46905CA874}" type="pres">
      <dgm:prSet presAssocID="{A5E4C55B-2EE3-48BC-B7BE-F8381089E729}" presName="text" presStyleLbl="fgAcc0" presStyleIdx="1" presStyleCnt="2">
        <dgm:presLayoutVars>
          <dgm:chPref val="3"/>
        </dgm:presLayoutVars>
      </dgm:prSet>
      <dgm:spPr/>
    </dgm:pt>
    <dgm:pt modelId="{DAF76F38-E1B6-4B86-A674-D453669AA817}" type="pres">
      <dgm:prSet presAssocID="{A5E4C55B-2EE3-48BC-B7BE-F8381089E729}" presName="hierChild2" presStyleCnt="0"/>
      <dgm:spPr/>
    </dgm:pt>
    <dgm:pt modelId="{5CEEC053-A758-40F3-A2C2-1D238390D065}" type="pres">
      <dgm:prSet presAssocID="{34FB25B3-0866-4098-B569-15CD2DE467B9}" presName="Name10" presStyleLbl="parChTrans1D2" presStyleIdx="1" presStyleCnt="3"/>
      <dgm:spPr/>
    </dgm:pt>
    <dgm:pt modelId="{238B776A-9BF4-411B-A9B0-2AF36A191119}" type="pres">
      <dgm:prSet presAssocID="{209F1B4F-A0BB-443B-B82E-71AD2A0831AE}" presName="hierRoot2" presStyleCnt="0"/>
      <dgm:spPr/>
    </dgm:pt>
    <dgm:pt modelId="{E63B93BC-F820-4011-BD8C-00C1FB503C75}" type="pres">
      <dgm:prSet presAssocID="{209F1B4F-A0BB-443B-B82E-71AD2A0831AE}" presName="composite2" presStyleCnt="0"/>
      <dgm:spPr/>
    </dgm:pt>
    <dgm:pt modelId="{68121D24-205E-472F-B055-1238F71B9AF6}" type="pres">
      <dgm:prSet presAssocID="{209F1B4F-A0BB-443B-B82E-71AD2A0831AE}" presName="background2" presStyleLbl="node2" presStyleIdx="1" presStyleCnt="3"/>
      <dgm:spPr/>
    </dgm:pt>
    <dgm:pt modelId="{676169AA-4844-49A4-A574-70B5DE10433D}" type="pres">
      <dgm:prSet presAssocID="{209F1B4F-A0BB-443B-B82E-71AD2A0831AE}" presName="text2" presStyleLbl="fgAcc2" presStyleIdx="1" presStyleCnt="3">
        <dgm:presLayoutVars>
          <dgm:chPref val="3"/>
        </dgm:presLayoutVars>
      </dgm:prSet>
      <dgm:spPr/>
    </dgm:pt>
    <dgm:pt modelId="{949A60AC-4CD2-4EAF-BDA6-EF0F0E087F92}" type="pres">
      <dgm:prSet presAssocID="{209F1B4F-A0BB-443B-B82E-71AD2A0831AE}" presName="hierChild3" presStyleCnt="0"/>
      <dgm:spPr/>
    </dgm:pt>
    <dgm:pt modelId="{F97861C2-57C8-4600-8910-0F85DCA1D70F}" type="pres">
      <dgm:prSet presAssocID="{B4BC79FD-7E80-48A2-9878-DDAE0DE9BADA}" presName="Name17" presStyleLbl="parChTrans1D3" presStyleIdx="0" presStyleCnt="4"/>
      <dgm:spPr/>
    </dgm:pt>
    <dgm:pt modelId="{289EB227-4FCD-4672-8130-09F767E1F5C9}" type="pres">
      <dgm:prSet presAssocID="{392D15CA-E980-4033-901E-3FE95D9BD171}" presName="hierRoot3" presStyleCnt="0"/>
      <dgm:spPr/>
    </dgm:pt>
    <dgm:pt modelId="{238BC144-F02C-49D7-9926-75665ACC6024}" type="pres">
      <dgm:prSet presAssocID="{392D15CA-E980-4033-901E-3FE95D9BD171}" presName="composite3" presStyleCnt="0"/>
      <dgm:spPr/>
    </dgm:pt>
    <dgm:pt modelId="{AF39B0F2-DA53-4FC3-A15C-15A6C175E68B}" type="pres">
      <dgm:prSet presAssocID="{392D15CA-E980-4033-901E-3FE95D9BD171}" presName="background3" presStyleLbl="node3" presStyleIdx="0" presStyleCnt="4"/>
      <dgm:spPr/>
    </dgm:pt>
    <dgm:pt modelId="{A93720C7-71FC-4A77-86FA-1098604F55E9}" type="pres">
      <dgm:prSet presAssocID="{392D15CA-E980-4033-901E-3FE95D9BD171}" presName="text3" presStyleLbl="fgAcc3" presStyleIdx="0" presStyleCnt="4">
        <dgm:presLayoutVars>
          <dgm:chPref val="3"/>
        </dgm:presLayoutVars>
      </dgm:prSet>
      <dgm:spPr/>
    </dgm:pt>
    <dgm:pt modelId="{76B4CCD9-9FA6-44B6-8BC1-A3CBBB5C748C}" type="pres">
      <dgm:prSet presAssocID="{392D15CA-E980-4033-901E-3FE95D9BD171}" presName="hierChild4" presStyleCnt="0"/>
      <dgm:spPr/>
    </dgm:pt>
    <dgm:pt modelId="{6AE3BE60-80E9-4B7F-8D59-09D21E8DBC9C}" type="pres">
      <dgm:prSet presAssocID="{D3330110-4AF2-4AB7-A909-D14C4DA06F21}" presName="Name17" presStyleLbl="parChTrans1D3" presStyleIdx="1" presStyleCnt="4"/>
      <dgm:spPr/>
    </dgm:pt>
    <dgm:pt modelId="{FEB5D336-0A5E-4FE7-B1F9-4C1338F8AB15}" type="pres">
      <dgm:prSet presAssocID="{DD5562BA-BC09-4822-B1E0-E3C31A1F0685}" presName="hierRoot3" presStyleCnt="0"/>
      <dgm:spPr/>
    </dgm:pt>
    <dgm:pt modelId="{1E2854E7-51A6-4D3F-B50B-BBB13D471193}" type="pres">
      <dgm:prSet presAssocID="{DD5562BA-BC09-4822-B1E0-E3C31A1F0685}" presName="composite3" presStyleCnt="0"/>
      <dgm:spPr/>
    </dgm:pt>
    <dgm:pt modelId="{6CDD3488-ABC8-4EEA-94D3-109F19CF1C09}" type="pres">
      <dgm:prSet presAssocID="{DD5562BA-BC09-4822-B1E0-E3C31A1F0685}" presName="background3" presStyleLbl="node3" presStyleIdx="1" presStyleCnt="4"/>
      <dgm:spPr/>
    </dgm:pt>
    <dgm:pt modelId="{370EC8DD-F793-4337-A43A-40A6EDFEC73B}" type="pres">
      <dgm:prSet presAssocID="{DD5562BA-BC09-4822-B1E0-E3C31A1F0685}" presName="text3" presStyleLbl="fgAcc3" presStyleIdx="1" presStyleCnt="4">
        <dgm:presLayoutVars>
          <dgm:chPref val="3"/>
        </dgm:presLayoutVars>
      </dgm:prSet>
      <dgm:spPr/>
    </dgm:pt>
    <dgm:pt modelId="{004D250E-3D70-49B5-AD92-A7F8A0A7CC77}" type="pres">
      <dgm:prSet presAssocID="{DD5562BA-BC09-4822-B1E0-E3C31A1F0685}" presName="hierChild4" presStyleCnt="0"/>
      <dgm:spPr/>
    </dgm:pt>
    <dgm:pt modelId="{E0F31AA5-4588-43F4-8BC7-E9C99C8166FB}" type="pres">
      <dgm:prSet presAssocID="{C06E059A-B43D-4CDF-9B5D-A0759637370B}" presName="Name10" presStyleLbl="parChTrans1D2" presStyleIdx="2" presStyleCnt="3"/>
      <dgm:spPr/>
    </dgm:pt>
    <dgm:pt modelId="{38399E06-31CD-4FA5-8481-98354E4A0727}" type="pres">
      <dgm:prSet presAssocID="{F6C61AA6-D3E3-4FDF-933E-81E9BD50C00E}" presName="hierRoot2" presStyleCnt="0"/>
      <dgm:spPr/>
    </dgm:pt>
    <dgm:pt modelId="{6AA89797-F2F1-4C2C-ADAF-1486B509162E}" type="pres">
      <dgm:prSet presAssocID="{F6C61AA6-D3E3-4FDF-933E-81E9BD50C00E}" presName="composite2" presStyleCnt="0"/>
      <dgm:spPr/>
    </dgm:pt>
    <dgm:pt modelId="{B00A93A6-627E-4E58-850A-4D89A98808E0}" type="pres">
      <dgm:prSet presAssocID="{F6C61AA6-D3E3-4FDF-933E-81E9BD50C00E}" presName="background2" presStyleLbl="node2" presStyleIdx="2" presStyleCnt="3"/>
      <dgm:spPr/>
    </dgm:pt>
    <dgm:pt modelId="{0576F222-C7B8-4403-AC45-49B640FE9E2D}" type="pres">
      <dgm:prSet presAssocID="{F6C61AA6-D3E3-4FDF-933E-81E9BD50C00E}" presName="text2" presStyleLbl="fgAcc2" presStyleIdx="2" presStyleCnt="3">
        <dgm:presLayoutVars>
          <dgm:chPref val="3"/>
        </dgm:presLayoutVars>
      </dgm:prSet>
      <dgm:spPr/>
    </dgm:pt>
    <dgm:pt modelId="{D6D72A6E-B343-4391-8446-0B152F98539C}" type="pres">
      <dgm:prSet presAssocID="{F6C61AA6-D3E3-4FDF-933E-81E9BD50C00E}" presName="hierChild3" presStyleCnt="0"/>
      <dgm:spPr/>
    </dgm:pt>
    <dgm:pt modelId="{FB90EAD8-89FE-4613-8E5F-4AFC0A9BFAFD}" type="pres">
      <dgm:prSet presAssocID="{E1BD153A-30E2-4632-9733-751AB29BD42F}" presName="Name17" presStyleLbl="parChTrans1D3" presStyleIdx="2" presStyleCnt="4"/>
      <dgm:spPr/>
    </dgm:pt>
    <dgm:pt modelId="{F1583C49-3423-4BE4-B5FE-C51733E0B586}" type="pres">
      <dgm:prSet presAssocID="{52F5E915-3116-4C76-BA35-49438BD0F37A}" presName="hierRoot3" presStyleCnt="0"/>
      <dgm:spPr/>
    </dgm:pt>
    <dgm:pt modelId="{BF8F088F-8FF0-4F46-950C-FEBC58E81917}" type="pres">
      <dgm:prSet presAssocID="{52F5E915-3116-4C76-BA35-49438BD0F37A}" presName="composite3" presStyleCnt="0"/>
      <dgm:spPr/>
    </dgm:pt>
    <dgm:pt modelId="{80CF7E9F-13E1-4F19-B45F-6F7CBB95F91A}" type="pres">
      <dgm:prSet presAssocID="{52F5E915-3116-4C76-BA35-49438BD0F37A}" presName="background3" presStyleLbl="node3" presStyleIdx="2" presStyleCnt="4"/>
      <dgm:spPr/>
    </dgm:pt>
    <dgm:pt modelId="{96B39A90-9D23-4926-A577-13B4BAAFB561}" type="pres">
      <dgm:prSet presAssocID="{52F5E915-3116-4C76-BA35-49438BD0F37A}" presName="text3" presStyleLbl="fgAcc3" presStyleIdx="2" presStyleCnt="4">
        <dgm:presLayoutVars>
          <dgm:chPref val="3"/>
        </dgm:presLayoutVars>
      </dgm:prSet>
      <dgm:spPr/>
    </dgm:pt>
    <dgm:pt modelId="{55F21372-2801-4FDB-B1FD-F0C83745E1FE}" type="pres">
      <dgm:prSet presAssocID="{52F5E915-3116-4C76-BA35-49438BD0F37A}" presName="hierChild4" presStyleCnt="0"/>
      <dgm:spPr/>
    </dgm:pt>
    <dgm:pt modelId="{29143D0C-AEC9-4E49-AE99-EC380EF20C48}" type="pres">
      <dgm:prSet presAssocID="{ED1E7373-77C8-4A3C-9B08-7A9B7CFB3D31}" presName="Name17" presStyleLbl="parChTrans1D3" presStyleIdx="3" presStyleCnt="4"/>
      <dgm:spPr/>
    </dgm:pt>
    <dgm:pt modelId="{AE065775-F4CA-4159-8B9D-F2A58019E0A3}" type="pres">
      <dgm:prSet presAssocID="{F002E5F7-F2E6-48DE-A65D-299FEEF1D48B}" presName="hierRoot3" presStyleCnt="0"/>
      <dgm:spPr/>
    </dgm:pt>
    <dgm:pt modelId="{38691339-9289-48F0-902C-3EB1842BC255}" type="pres">
      <dgm:prSet presAssocID="{F002E5F7-F2E6-48DE-A65D-299FEEF1D48B}" presName="composite3" presStyleCnt="0"/>
      <dgm:spPr/>
    </dgm:pt>
    <dgm:pt modelId="{2606A970-ED54-4374-BBDA-69ACA5E67E08}" type="pres">
      <dgm:prSet presAssocID="{F002E5F7-F2E6-48DE-A65D-299FEEF1D48B}" presName="background3" presStyleLbl="node3" presStyleIdx="3" presStyleCnt="4"/>
      <dgm:spPr/>
    </dgm:pt>
    <dgm:pt modelId="{3A4224D6-899A-405D-BD15-33B3A11A5049}" type="pres">
      <dgm:prSet presAssocID="{F002E5F7-F2E6-48DE-A65D-299FEEF1D48B}" presName="text3" presStyleLbl="fgAcc3" presStyleIdx="3" presStyleCnt="4">
        <dgm:presLayoutVars>
          <dgm:chPref val="3"/>
        </dgm:presLayoutVars>
      </dgm:prSet>
      <dgm:spPr/>
    </dgm:pt>
    <dgm:pt modelId="{C7FCBABE-8E18-4A9C-ABE1-A7BC08209E59}" type="pres">
      <dgm:prSet presAssocID="{F002E5F7-F2E6-48DE-A65D-299FEEF1D48B}" presName="hierChild4" presStyleCnt="0"/>
      <dgm:spPr/>
    </dgm:pt>
    <dgm:pt modelId="{FAE2552D-5B3A-4CBC-A071-2C53B306CF4A}" type="pres">
      <dgm:prSet presAssocID="{B7E4A933-6BE2-4394-96F2-7C284CAAC607}" presName="Name23" presStyleLbl="parChTrans1D4" presStyleIdx="0" presStyleCnt="2"/>
      <dgm:spPr/>
    </dgm:pt>
    <dgm:pt modelId="{AA1BBD4E-6455-4470-8A9F-99C2E1CD42BD}" type="pres">
      <dgm:prSet presAssocID="{E410FB3A-32B6-4124-B959-06F76C1CAEFD}" presName="hierRoot4" presStyleCnt="0"/>
      <dgm:spPr/>
    </dgm:pt>
    <dgm:pt modelId="{62E606DE-A11D-47CF-93B3-AE85A96E08F7}" type="pres">
      <dgm:prSet presAssocID="{E410FB3A-32B6-4124-B959-06F76C1CAEFD}" presName="composite4" presStyleCnt="0"/>
      <dgm:spPr/>
    </dgm:pt>
    <dgm:pt modelId="{4AAF2F43-C872-4974-9C50-EC5EDEB42B01}" type="pres">
      <dgm:prSet presAssocID="{E410FB3A-32B6-4124-B959-06F76C1CAEFD}" presName="background4" presStyleLbl="node4" presStyleIdx="0" presStyleCnt="2"/>
      <dgm:spPr/>
    </dgm:pt>
    <dgm:pt modelId="{CF95699B-DE0A-424E-91BA-8F0D48438039}" type="pres">
      <dgm:prSet presAssocID="{E410FB3A-32B6-4124-B959-06F76C1CAEFD}" presName="text4" presStyleLbl="fgAcc4" presStyleIdx="0" presStyleCnt="2">
        <dgm:presLayoutVars>
          <dgm:chPref val="3"/>
        </dgm:presLayoutVars>
      </dgm:prSet>
      <dgm:spPr/>
    </dgm:pt>
    <dgm:pt modelId="{7CA8E2E8-053B-4085-B422-DD9F9A17882F}" type="pres">
      <dgm:prSet presAssocID="{E410FB3A-32B6-4124-B959-06F76C1CAEFD}" presName="hierChild5" presStyleCnt="0"/>
      <dgm:spPr/>
    </dgm:pt>
    <dgm:pt modelId="{F424CAD9-4CC9-4CA5-B1C2-32465AAD6739}" type="pres">
      <dgm:prSet presAssocID="{954A5321-D9B1-476E-BF3A-786E8FD10590}" presName="Name23" presStyleLbl="parChTrans1D4" presStyleIdx="1" presStyleCnt="2"/>
      <dgm:spPr/>
    </dgm:pt>
    <dgm:pt modelId="{1EDCC8C0-C555-4CEE-B36F-1A70F2C2FC6D}" type="pres">
      <dgm:prSet presAssocID="{3D0B31FC-1F99-4A61-BC8E-30E919A585CB}" presName="hierRoot4" presStyleCnt="0"/>
      <dgm:spPr/>
    </dgm:pt>
    <dgm:pt modelId="{30BE48E8-0918-4791-89DA-A6B693E0B82C}" type="pres">
      <dgm:prSet presAssocID="{3D0B31FC-1F99-4A61-BC8E-30E919A585CB}" presName="composite4" presStyleCnt="0"/>
      <dgm:spPr/>
    </dgm:pt>
    <dgm:pt modelId="{1F76BA79-FAA1-4430-90ED-9DB25969F318}" type="pres">
      <dgm:prSet presAssocID="{3D0B31FC-1F99-4A61-BC8E-30E919A585CB}" presName="background4" presStyleLbl="node4" presStyleIdx="1" presStyleCnt="2"/>
      <dgm:spPr/>
    </dgm:pt>
    <dgm:pt modelId="{5B49825E-6B1D-455F-AA0C-131FC508FCA9}" type="pres">
      <dgm:prSet presAssocID="{3D0B31FC-1F99-4A61-BC8E-30E919A585CB}" presName="text4" presStyleLbl="fgAcc4" presStyleIdx="1" presStyleCnt="2">
        <dgm:presLayoutVars>
          <dgm:chPref val="3"/>
        </dgm:presLayoutVars>
      </dgm:prSet>
      <dgm:spPr/>
    </dgm:pt>
    <dgm:pt modelId="{7A0E9E47-5400-403B-B0B3-2729AADD059C}" type="pres">
      <dgm:prSet presAssocID="{3D0B31FC-1F99-4A61-BC8E-30E919A585CB}" presName="hierChild5" presStyleCnt="0"/>
      <dgm:spPr/>
    </dgm:pt>
  </dgm:ptLst>
  <dgm:cxnLst>
    <dgm:cxn modelId="{E31BFD08-AB8C-4A07-BC7C-FF47D2C8DF10}" srcId="{F002E5F7-F2E6-48DE-A65D-299FEEF1D48B}" destId="{3D0B31FC-1F99-4A61-BC8E-30E919A585CB}" srcOrd="1" destOrd="0" parTransId="{954A5321-D9B1-476E-BF3A-786E8FD10590}" sibTransId="{D191C5B5-4A54-49F6-8E35-112949B2F9EB}"/>
    <dgm:cxn modelId="{212A940E-4538-4D8E-A5B3-1CE10309FC91}" type="presOf" srcId="{D3330110-4AF2-4AB7-A909-D14C4DA06F21}" destId="{6AE3BE60-80E9-4B7F-8D59-09D21E8DBC9C}" srcOrd="0" destOrd="0" presId="urn:microsoft.com/office/officeart/2005/8/layout/hierarchy1"/>
    <dgm:cxn modelId="{E4AAD70E-9A1C-40E4-A40C-61FCAB700103}" type="presOf" srcId="{209F1B4F-A0BB-443B-B82E-71AD2A0831AE}" destId="{676169AA-4844-49A4-A574-70B5DE10433D}" srcOrd="0" destOrd="0" presId="urn:microsoft.com/office/officeart/2005/8/layout/hierarchy1"/>
    <dgm:cxn modelId="{ADFAB415-6D0B-4E5B-AF21-40830AC6786A}" srcId="{F6C61AA6-D3E3-4FDF-933E-81E9BD50C00E}" destId="{52F5E915-3116-4C76-BA35-49438BD0F37A}" srcOrd="0" destOrd="0" parTransId="{E1BD153A-30E2-4632-9733-751AB29BD42F}" sibTransId="{3B361ACB-A515-4128-9A5F-A4676A89C091}"/>
    <dgm:cxn modelId="{2A09FC19-C3FE-4C2B-963F-B82651CE9CB4}" type="presOf" srcId="{DD5562BA-BC09-4822-B1E0-E3C31A1F0685}" destId="{370EC8DD-F793-4337-A43A-40A6EDFEC73B}" srcOrd="0" destOrd="0" presId="urn:microsoft.com/office/officeart/2005/8/layout/hierarchy1"/>
    <dgm:cxn modelId="{0482D427-7879-4986-894C-85E7A4802396}" type="presOf" srcId="{2B6CBE5F-BE0E-453E-8903-66637BAE3566}" destId="{FE451351-1A65-4BFB-9B42-BFA071FCC186}" srcOrd="0" destOrd="0" presId="urn:microsoft.com/office/officeart/2005/8/layout/hierarchy1"/>
    <dgm:cxn modelId="{B8BFBF5E-5C35-4984-9C4A-B78ABEDA9110}" type="presOf" srcId="{83F22E4D-BCF3-40D1-A87D-C224AE86EB3D}" destId="{ACC5BB4C-20A0-4AFE-A77B-53C4E6E7BCE5}" srcOrd="0" destOrd="0" presId="urn:microsoft.com/office/officeart/2005/8/layout/hierarchy1"/>
    <dgm:cxn modelId="{9BC3675F-07AA-4739-9AE0-34354B663058}" srcId="{37015CF5-4F84-41B7-A615-64F6ACA527F9}" destId="{83F22E4D-BCF3-40D1-A87D-C224AE86EB3D}" srcOrd="0" destOrd="0" parTransId="{39131C6E-C30C-4468-9962-9C79E5C1238C}" sibTransId="{55279C1E-80FF-44FD-9E0D-28DF43EB9C7B}"/>
    <dgm:cxn modelId="{D1AA6767-CB75-49CA-B54D-18728D69C207}" srcId="{37015CF5-4F84-41B7-A615-64F6ACA527F9}" destId="{A5E4C55B-2EE3-48BC-B7BE-F8381089E729}" srcOrd="1" destOrd="0" parTransId="{19D34687-4F8D-4680-8B0D-60155FE71495}" sibTransId="{F89F1CD2-7CFA-40F7-8EC7-3C3CEC82C16F}"/>
    <dgm:cxn modelId="{031F8E49-EE09-4156-B179-F1658805A940}" srcId="{F002E5F7-F2E6-48DE-A65D-299FEEF1D48B}" destId="{E410FB3A-32B6-4124-B959-06F76C1CAEFD}" srcOrd="0" destOrd="0" parTransId="{B7E4A933-6BE2-4394-96F2-7C284CAAC607}" sibTransId="{D25513B4-F895-46BC-8874-226151B31385}"/>
    <dgm:cxn modelId="{5C5FA26D-59C5-41C8-B59D-DE7A22F413F9}" type="presOf" srcId="{890532EF-AFB0-4EE3-9EC1-CAC5FCC36A7C}" destId="{23D44878-D291-4381-9AC9-F1874ABA59C5}" srcOrd="0" destOrd="0" presId="urn:microsoft.com/office/officeart/2005/8/layout/hierarchy1"/>
    <dgm:cxn modelId="{06211151-2A6B-4880-A9B9-91EED5EB3AAB}" type="presOf" srcId="{F002E5F7-F2E6-48DE-A65D-299FEEF1D48B}" destId="{3A4224D6-899A-405D-BD15-33B3A11A5049}" srcOrd="0" destOrd="0" presId="urn:microsoft.com/office/officeart/2005/8/layout/hierarchy1"/>
    <dgm:cxn modelId="{08DCB772-2725-4AB7-AF54-620FB64095A0}" type="presOf" srcId="{52F5E915-3116-4C76-BA35-49438BD0F37A}" destId="{96B39A90-9D23-4926-A577-13B4BAAFB561}" srcOrd="0" destOrd="0" presId="urn:microsoft.com/office/officeart/2005/8/layout/hierarchy1"/>
    <dgm:cxn modelId="{9F71F173-9B6C-424A-B40B-2768CAE21173}" type="presOf" srcId="{392D15CA-E980-4033-901E-3FE95D9BD171}" destId="{A93720C7-71FC-4A77-86FA-1098604F55E9}" srcOrd="0" destOrd="0" presId="urn:microsoft.com/office/officeart/2005/8/layout/hierarchy1"/>
    <dgm:cxn modelId="{7954EA79-0C21-41A8-89C7-F41D160DE190}" type="presOf" srcId="{B7E4A933-6BE2-4394-96F2-7C284CAAC607}" destId="{FAE2552D-5B3A-4CBC-A071-2C53B306CF4A}" srcOrd="0" destOrd="0" presId="urn:microsoft.com/office/officeart/2005/8/layout/hierarchy1"/>
    <dgm:cxn modelId="{EAB65A99-D220-4683-B2C2-1AD9AA887FCA}" srcId="{209F1B4F-A0BB-443B-B82E-71AD2A0831AE}" destId="{DD5562BA-BC09-4822-B1E0-E3C31A1F0685}" srcOrd="1" destOrd="0" parTransId="{D3330110-4AF2-4AB7-A909-D14C4DA06F21}" sibTransId="{D8A63599-BD39-4A1B-A847-A0FF92FB6AF6}"/>
    <dgm:cxn modelId="{3944EB9A-C350-49AF-8841-82B0C622D6E5}" type="presOf" srcId="{3D0B31FC-1F99-4A61-BC8E-30E919A585CB}" destId="{5B49825E-6B1D-455F-AA0C-131FC508FCA9}" srcOrd="0" destOrd="0" presId="urn:microsoft.com/office/officeart/2005/8/layout/hierarchy1"/>
    <dgm:cxn modelId="{92D0689F-B25A-499C-8F97-589B839BC833}" type="presOf" srcId="{C06E059A-B43D-4CDF-9B5D-A0759637370B}" destId="{E0F31AA5-4588-43F4-8BC7-E9C99C8166FB}" srcOrd="0" destOrd="0" presId="urn:microsoft.com/office/officeart/2005/8/layout/hierarchy1"/>
    <dgm:cxn modelId="{A8CA27A0-7809-4FDD-BCB2-1B0BA1B8D132}" type="presOf" srcId="{34FB25B3-0866-4098-B569-15CD2DE467B9}" destId="{5CEEC053-A758-40F3-A2C2-1D238390D065}" srcOrd="0" destOrd="0" presId="urn:microsoft.com/office/officeart/2005/8/layout/hierarchy1"/>
    <dgm:cxn modelId="{578569A3-AE64-4730-B713-01C1EED9525F}" srcId="{F6C61AA6-D3E3-4FDF-933E-81E9BD50C00E}" destId="{F002E5F7-F2E6-48DE-A65D-299FEEF1D48B}" srcOrd="1" destOrd="0" parTransId="{ED1E7373-77C8-4A3C-9B08-7A9B7CFB3D31}" sibTransId="{C9701EC8-1604-4D4E-942C-17A8CDE9C737}"/>
    <dgm:cxn modelId="{B9660BA9-218B-4604-A379-3B18632D9D08}" type="presOf" srcId="{A5E4C55B-2EE3-48BC-B7BE-F8381089E729}" destId="{D930D935-B0F9-4C3F-A94F-BC46905CA874}" srcOrd="0" destOrd="0" presId="urn:microsoft.com/office/officeart/2005/8/layout/hierarchy1"/>
    <dgm:cxn modelId="{0F25B3A9-05DE-4E78-9E6B-4D59EDC24061}" type="presOf" srcId="{E410FB3A-32B6-4124-B959-06F76C1CAEFD}" destId="{CF95699B-DE0A-424E-91BA-8F0D48438039}" srcOrd="0" destOrd="0" presId="urn:microsoft.com/office/officeart/2005/8/layout/hierarchy1"/>
    <dgm:cxn modelId="{4EB587AD-6FF4-4B02-9B02-E631FAADE15C}" srcId="{A5E4C55B-2EE3-48BC-B7BE-F8381089E729}" destId="{209F1B4F-A0BB-443B-B82E-71AD2A0831AE}" srcOrd="0" destOrd="0" parTransId="{34FB25B3-0866-4098-B569-15CD2DE467B9}" sibTransId="{551A10D2-138A-40D9-95E2-5D8E2908D2B9}"/>
    <dgm:cxn modelId="{BE4F96CE-EA1D-4E92-AE2A-F48422935223}" srcId="{83F22E4D-BCF3-40D1-A87D-C224AE86EB3D}" destId="{890532EF-AFB0-4EE3-9EC1-CAC5FCC36A7C}" srcOrd="0" destOrd="0" parTransId="{2B6CBE5F-BE0E-453E-8903-66637BAE3566}" sibTransId="{AB0A6450-428F-4BD4-AE6C-CDEE84A218AA}"/>
    <dgm:cxn modelId="{B264A4DC-7892-4EB1-BAF9-4CD6A58A25A0}" type="presOf" srcId="{F6C61AA6-D3E3-4FDF-933E-81E9BD50C00E}" destId="{0576F222-C7B8-4403-AC45-49B640FE9E2D}" srcOrd="0" destOrd="0" presId="urn:microsoft.com/office/officeart/2005/8/layout/hierarchy1"/>
    <dgm:cxn modelId="{FF11B2DD-9EBB-424B-8652-87BAD2FC0E55}" type="presOf" srcId="{954A5321-D9B1-476E-BF3A-786E8FD10590}" destId="{F424CAD9-4CC9-4CA5-B1C2-32465AAD6739}" srcOrd="0" destOrd="0" presId="urn:microsoft.com/office/officeart/2005/8/layout/hierarchy1"/>
    <dgm:cxn modelId="{472C73E3-BFE0-4E3C-8F39-5F48B0E7CFF9}" srcId="{A5E4C55B-2EE3-48BC-B7BE-F8381089E729}" destId="{F6C61AA6-D3E3-4FDF-933E-81E9BD50C00E}" srcOrd="1" destOrd="0" parTransId="{C06E059A-B43D-4CDF-9B5D-A0759637370B}" sibTransId="{F9CAB6A3-4936-4D2B-AD2D-F407D3B94A6F}"/>
    <dgm:cxn modelId="{9059D3EA-1FAF-4069-ADAF-B02A022A9B53}" type="presOf" srcId="{37015CF5-4F84-41B7-A615-64F6ACA527F9}" destId="{41F324A4-CC6A-49B1-9826-0EC7F8EE0738}" srcOrd="0" destOrd="0" presId="urn:microsoft.com/office/officeart/2005/8/layout/hierarchy1"/>
    <dgm:cxn modelId="{112F64F1-852C-45D7-B737-A92FA279CB55}" type="presOf" srcId="{B4BC79FD-7E80-48A2-9878-DDAE0DE9BADA}" destId="{F97861C2-57C8-4600-8910-0F85DCA1D70F}" srcOrd="0" destOrd="0" presId="urn:microsoft.com/office/officeart/2005/8/layout/hierarchy1"/>
    <dgm:cxn modelId="{0466A4F1-3317-4147-BD1F-4EF5D95831A6}" type="presOf" srcId="{E1BD153A-30E2-4632-9733-751AB29BD42F}" destId="{FB90EAD8-89FE-4613-8E5F-4AFC0A9BFAFD}" srcOrd="0" destOrd="0" presId="urn:microsoft.com/office/officeart/2005/8/layout/hierarchy1"/>
    <dgm:cxn modelId="{D9EEA0F3-3D8F-4DCD-8898-D64CD8476A35}" srcId="{209F1B4F-A0BB-443B-B82E-71AD2A0831AE}" destId="{392D15CA-E980-4033-901E-3FE95D9BD171}" srcOrd="0" destOrd="0" parTransId="{B4BC79FD-7E80-48A2-9878-DDAE0DE9BADA}" sibTransId="{896FFDB4-1A8B-4B4F-8396-54ED4EB886FB}"/>
    <dgm:cxn modelId="{CFB3F6FC-8A5C-48C6-8164-1587B4DC41C3}" type="presOf" srcId="{ED1E7373-77C8-4A3C-9B08-7A9B7CFB3D31}" destId="{29143D0C-AEC9-4E49-AE99-EC380EF20C48}" srcOrd="0" destOrd="0" presId="urn:microsoft.com/office/officeart/2005/8/layout/hierarchy1"/>
    <dgm:cxn modelId="{75D1E580-DF47-4BAA-8B16-FF3033F25413}" type="presParOf" srcId="{41F324A4-CC6A-49B1-9826-0EC7F8EE0738}" destId="{96742D8D-A329-4B88-8905-7F78071A4343}" srcOrd="0" destOrd="0" presId="urn:microsoft.com/office/officeart/2005/8/layout/hierarchy1"/>
    <dgm:cxn modelId="{6CF70042-D901-4597-9D58-6CAC21A29B53}" type="presParOf" srcId="{96742D8D-A329-4B88-8905-7F78071A4343}" destId="{0F42C8F7-61E4-4BFF-AC54-C58C7CEA863B}" srcOrd="0" destOrd="0" presId="urn:microsoft.com/office/officeart/2005/8/layout/hierarchy1"/>
    <dgm:cxn modelId="{9AEE9F70-3A89-4D97-8FA3-A7C18D7B280B}" type="presParOf" srcId="{0F42C8F7-61E4-4BFF-AC54-C58C7CEA863B}" destId="{39F62E59-9F6C-41F0-B5C3-460A40B566C8}" srcOrd="0" destOrd="0" presId="urn:microsoft.com/office/officeart/2005/8/layout/hierarchy1"/>
    <dgm:cxn modelId="{3F685357-41B4-4E4E-8B81-825D2DC3801D}" type="presParOf" srcId="{0F42C8F7-61E4-4BFF-AC54-C58C7CEA863B}" destId="{ACC5BB4C-20A0-4AFE-A77B-53C4E6E7BCE5}" srcOrd="1" destOrd="0" presId="urn:microsoft.com/office/officeart/2005/8/layout/hierarchy1"/>
    <dgm:cxn modelId="{FC075CBC-D07B-4164-8493-7AE38121F146}" type="presParOf" srcId="{96742D8D-A329-4B88-8905-7F78071A4343}" destId="{2FBF9426-16BE-4069-9EB1-6AD4AD7369EC}" srcOrd="1" destOrd="0" presId="urn:microsoft.com/office/officeart/2005/8/layout/hierarchy1"/>
    <dgm:cxn modelId="{DAC5692C-796B-404B-BEEE-155C22E2142C}" type="presParOf" srcId="{2FBF9426-16BE-4069-9EB1-6AD4AD7369EC}" destId="{FE451351-1A65-4BFB-9B42-BFA071FCC186}" srcOrd="0" destOrd="0" presId="urn:microsoft.com/office/officeart/2005/8/layout/hierarchy1"/>
    <dgm:cxn modelId="{9FB33436-66A5-45BF-8192-43653B4D3C9F}" type="presParOf" srcId="{2FBF9426-16BE-4069-9EB1-6AD4AD7369EC}" destId="{B254E7B3-1820-4A91-A860-E7EC51931EAD}" srcOrd="1" destOrd="0" presId="urn:microsoft.com/office/officeart/2005/8/layout/hierarchy1"/>
    <dgm:cxn modelId="{DCF5C0F9-CC5A-47D1-8648-CDF937A683E3}" type="presParOf" srcId="{B254E7B3-1820-4A91-A860-E7EC51931EAD}" destId="{C55D30F5-438E-481D-8D30-50653FE7427B}" srcOrd="0" destOrd="0" presId="urn:microsoft.com/office/officeart/2005/8/layout/hierarchy1"/>
    <dgm:cxn modelId="{DE6D8CC6-70FD-4B55-8269-25FD6790C841}" type="presParOf" srcId="{C55D30F5-438E-481D-8D30-50653FE7427B}" destId="{66EC67C8-A99D-4710-8BDE-F4A9501BB284}" srcOrd="0" destOrd="0" presId="urn:microsoft.com/office/officeart/2005/8/layout/hierarchy1"/>
    <dgm:cxn modelId="{F60EBE4B-E310-4F12-968E-57A1C123D7B3}" type="presParOf" srcId="{C55D30F5-438E-481D-8D30-50653FE7427B}" destId="{23D44878-D291-4381-9AC9-F1874ABA59C5}" srcOrd="1" destOrd="0" presId="urn:microsoft.com/office/officeart/2005/8/layout/hierarchy1"/>
    <dgm:cxn modelId="{A483B29C-6A8A-4998-9B73-E926A964CBBF}" type="presParOf" srcId="{B254E7B3-1820-4A91-A860-E7EC51931EAD}" destId="{C0386C54-0926-4E76-863C-040783B41C0A}" srcOrd="1" destOrd="0" presId="urn:microsoft.com/office/officeart/2005/8/layout/hierarchy1"/>
    <dgm:cxn modelId="{013C8847-48E6-4B70-8D56-D944B5BFF3D8}" type="presParOf" srcId="{41F324A4-CC6A-49B1-9826-0EC7F8EE0738}" destId="{84ADAB17-9CB0-4453-A3BD-36BD978326F4}" srcOrd="1" destOrd="0" presId="urn:microsoft.com/office/officeart/2005/8/layout/hierarchy1"/>
    <dgm:cxn modelId="{DD337048-6007-48CC-86D1-525D3AF439A8}" type="presParOf" srcId="{84ADAB17-9CB0-4453-A3BD-36BD978326F4}" destId="{3EC078A7-4DF4-4113-8F0E-5E5A478F902D}" srcOrd="0" destOrd="0" presId="urn:microsoft.com/office/officeart/2005/8/layout/hierarchy1"/>
    <dgm:cxn modelId="{0D159C6B-7B7D-4C89-AB95-3FFDBF9013F7}" type="presParOf" srcId="{3EC078A7-4DF4-4113-8F0E-5E5A478F902D}" destId="{BD77287E-27A5-442F-BAA4-B27488DD9513}" srcOrd="0" destOrd="0" presId="urn:microsoft.com/office/officeart/2005/8/layout/hierarchy1"/>
    <dgm:cxn modelId="{FFF4A1AA-E83A-47B5-86AF-51F8DC4D73FE}" type="presParOf" srcId="{3EC078A7-4DF4-4113-8F0E-5E5A478F902D}" destId="{D930D935-B0F9-4C3F-A94F-BC46905CA874}" srcOrd="1" destOrd="0" presId="urn:microsoft.com/office/officeart/2005/8/layout/hierarchy1"/>
    <dgm:cxn modelId="{97A913F8-1181-4282-A358-DAC37324238A}" type="presParOf" srcId="{84ADAB17-9CB0-4453-A3BD-36BD978326F4}" destId="{DAF76F38-E1B6-4B86-A674-D453669AA817}" srcOrd="1" destOrd="0" presId="urn:microsoft.com/office/officeart/2005/8/layout/hierarchy1"/>
    <dgm:cxn modelId="{EF9B9387-F6B0-4975-8AB4-C2D8208C140D}" type="presParOf" srcId="{DAF76F38-E1B6-4B86-A674-D453669AA817}" destId="{5CEEC053-A758-40F3-A2C2-1D238390D065}" srcOrd="0" destOrd="0" presId="urn:microsoft.com/office/officeart/2005/8/layout/hierarchy1"/>
    <dgm:cxn modelId="{0B92DA1D-2A63-48E0-8F9F-078419272C5B}" type="presParOf" srcId="{DAF76F38-E1B6-4B86-A674-D453669AA817}" destId="{238B776A-9BF4-411B-A9B0-2AF36A191119}" srcOrd="1" destOrd="0" presId="urn:microsoft.com/office/officeart/2005/8/layout/hierarchy1"/>
    <dgm:cxn modelId="{690A9C2C-826C-4F06-A3DB-18973CE60F99}" type="presParOf" srcId="{238B776A-9BF4-411B-A9B0-2AF36A191119}" destId="{E63B93BC-F820-4011-BD8C-00C1FB503C75}" srcOrd="0" destOrd="0" presId="urn:microsoft.com/office/officeart/2005/8/layout/hierarchy1"/>
    <dgm:cxn modelId="{67E6F67E-D8EC-4F38-A6A5-6CEDF7F96793}" type="presParOf" srcId="{E63B93BC-F820-4011-BD8C-00C1FB503C75}" destId="{68121D24-205E-472F-B055-1238F71B9AF6}" srcOrd="0" destOrd="0" presId="urn:microsoft.com/office/officeart/2005/8/layout/hierarchy1"/>
    <dgm:cxn modelId="{98803C3B-EA5F-4B1A-870E-E520B7A0726C}" type="presParOf" srcId="{E63B93BC-F820-4011-BD8C-00C1FB503C75}" destId="{676169AA-4844-49A4-A574-70B5DE10433D}" srcOrd="1" destOrd="0" presId="urn:microsoft.com/office/officeart/2005/8/layout/hierarchy1"/>
    <dgm:cxn modelId="{D4E8E7A1-B303-4084-82C4-5B4817C1E9D1}" type="presParOf" srcId="{238B776A-9BF4-411B-A9B0-2AF36A191119}" destId="{949A60AC-4CD2-4EAF-BDA6-EF0F0E087F92}" srcOrd="1" destOrd="0" presId="urn:microsoft.com/office/officeart/2005/8/layout/hierarchy1"/>
    <dgm:cxn modelId="{F519F792-3435-429C-A48F-E4C3845F76C1}" type="presParOf" srcId="{949A60AC-4CD2-4EAF-BDA6-EF0F0E087F92}" destId="{F97861C2-57C8-4600-8910-0F85DCA1D70F}" srcOrd="0" destOrd="0" presId="urn:microsoft.com/office/officeart/2005/8/layout/hierarchy1"/>
    <dgm:cxn modelId="{3D56DCAC-6D59-439E-876F-EBCC0C2B5D71}" type="presParOf" srcId="{949A60AC-4CD2-4EAF-BDA6-EF0F0E087F92}" destId="{289EB227-4FCD-4672-8130-09F767E1F5C9}" srcOrd="1" destOrd="0" presId="urn:microsoft.com/office/officeart/2005/8/layout/hierarchy1"/>
    <dgm:cxn modelId="{9A3948D8-13F0-4CF1-8149-4C844C8FC526}" type="presParOf" srcId="{289EB227-4FCD-4672-8130-09F767E1F5C9}" destId="{238BC144-F02C-49D7-9926-75665ACC6024}" srcOrd="0" destOrd="0" presId="urn:microsoft.com/office/officeart/2005/8/layout/hierarchy1"/>
    <dgm:cxn modelId="{3F9CF3DC-F1D7-4FE6-BE5B-4D485F5E00A3}" type="presParOf" srcId="{238BC144-F02C-49D7-9926-75665ACC6024}" destId="{AF39B0F2-DA53-4FC3-A15C-15A6C175E68B}" srcOrd="0" destOrd="0" presId="urn:microsoft.com/office/officeart/2005/8/layout/hierarchy1"/>
    <dgm:cxn modelId="{A71DF8E5-9C04-42B2-9AF3-51DF263D333A}" type="presParOf" srcId="{238BC144-F02C-49D7-9926-75665ACC6024}" destId="{A93720C7-71FC-4A77-86FA-1098604F55E9}" srcOrd="1" destOrd="0" presId="urn:microsoft.com/office/officeart/2005/8/layout/hierarchy1"/>
    <dgm:cxn modelId="{CEC61C53-DB6F-4338-A5AF-879E6940CB4C}" type="presParOf" srcId="{289EB227-4FCD-4672-8130-09F767E1F5C9}" destId="{76B4CCD9-9FA6-44B6-8BC1-A3CBBB5C748C}" srcOrd="1" destOrd="0" presId="urn:microsoft.com/office/officeart/2005/8/layout/hierarchy1"/>
    <dgm:cxn modelId="{22705DA0-EDC3-4402-9E91-F177CDEFC409}" type="presParOf" srcId="{949A60AC-4CD2-4EAF-BDA6-EF0F0E087F92}" destId="{6AE3BE60-80E9-4B7F-8D59-09D21E8DBC9C}" srcOrd="2" destOrd="0" presId="urn:microsoft.com/office/officeart/2005/8/layout/hierarchy1"/>
    <dgm:cxn modelId="{4F7B0754-DA26-4F1D-81F4-43CA662EE0E3}" type="presParOf" srcId="{949A60AC-4CD2-4EAF-BDA6-EF0F0E087F92}" destId="{FEB5D336-0A5E-4FE7-B1F9-4C1338F8AB15}" srcOrd="3" destOrd="0" presId="urn:microsoft.com/office/officeart/2005/8/layout/hierarchy1"/>
    <dgm:cxn modelId="{D6596F16-B213-4FC8-9ADB-01F40AD51FBB}" type="presParOf" srcId="{FEB5D336-0A5E-4FE7-B1F9-4C1338F8AB15}" destId="{1E2854E7-51A6-4D3F-B50B-BBB13D471193}" srcOrd="0" destOrd="0" presId="urn:microsoft.com/office/officeart/2005/8/layout/hierarchy1"/>
    <dgm:cxn modelId="{A9371F0E-A086-4E43-BBD6-1CA0DE96F3B0}" type="presParOf" srcId="{1E2854E7-51A6-4D3F-B50B-BBB13D471193}" destId="{6CDD3488-ABC8-4EEA-94D3-109F19CF1C09}" srcOrd="0" destOrd="0" presId="urn:microsoft.com/office/officeart/2005/8/layout/hierarchy1"/>
    <dgm:cxn modelId="{247B23CB-A172-44F9-A660-C3351F3FF848}" type="presParOf" srcId="{1E2854E7-51A6-4D3F-B50B-BBB13D471193}" destId="{370EC8DD-F793-4337-A43A-40A6EDFEC73B}" srcOrd="1" destOrd="0" presId="urn:microsoft.com/office/officeart/2005/8/layout/hierarchy1"/>
    <dgm:cxn modelId="{E362E1F3-3D0F-478E-B5E2-7A294A76CD28}" type="presParOf" srcId="{FEB5D336-0A5E-4FE7-B1F9-4C1338F8AB15}" destId="{004D250E-3D70-49B5-AD92-A7F8A0A7CC77}" srcOrd="1" destOrd="0" presId="urn:microsoft.com/office/officeart/2005/8/layout/hierarchy1"/>
    <dgm:cxn modelId="{636382D6-18E1-4176-9959-11C86641F7BA}" type="presParOf" srcId="{DAF76F38-E1B6-4B86-A674-D453669AA817}" destId="{E0F31AA5-4588-43F4-8BC7-E9C99C8166FB}" srcOrd="2" destOrd="0" presId="urn:microsoft.com/office/officeart/2005/8/layout/hierarchy1"/>
    <dgm:cxn modelId="{B6032053-6B88-4023-B551-F60AA833AD48}" type="presParOf" srcId="{DAF76F38-E1B6-4B86-A674-D453669AA817}" destId="{38399E06-31CD-4FA5-8481-98354E4A0727}" srcOrd="3" destOrd="0" presId="urn:microsoft.com/office/officeart/2005/8/layout/hierarchy1"/>
    <dgm:cxn modelId="{F291FA37-4386-48B0-978F-ECFED89EC73E}" type="presParOf" srcId="{38399E06-31CD-4FA5-8481-98354E4A0727}" destId="{6AA89797-F2F1-4C2C-ADAF-1486B509162E}" srcOrd="0" destOrd="0" presId="urn:microsoft.com/office/officeart/2005/8/layout/hierarchy1"/>
    <dgm:cxn modelId="{73412F7A-D066-4BA9-AAF9-5A7E2081D737}" type="presParOf" srcId="{6AA89797-F2F1-4C2C-ADAF-1486B509162E}" destId="{B00A93A6-627E-4E58-850A-4D89A98808E0}" srcOrd="0" destOrd="0" presId="urn:microsoft.com/office/officeart/2005/8/layout/hierarchy1"/>
    <dgm:cxn modelId="{465402B2-7859-4520-B6F3-B4F43B75477E}" type="presParOf" srcId="{6AA89797-F2F1-4C2C-ADAF-1486B509162E}" destId="{0576F222-C7B8-4403-AC45-49B640FE9E2D}" srcOrd="1" destOrd="0" presId="urn:microsoft.com/office/officeart/2005/8/layout/hierarchy1"/>
    <dgm:cxn modelId="{1078A7F9-3B20-406B-A373-EAA15F635559}" type="presParOf" srcId="{38399E06-31CD-4FA5-8481-98354E4A0727}" destId="{D6D72A6E-B343-4391-8446-0B152F98539C}" srcOrd="1" destOrd="0" presId="urn:microsoft.com/office/officeart/2005/8/layout/hierarchy1"/>
    <dgm:cxn modelId="{2D2EF9D0-CAD4-461C-BF25-A071FEF0C45C}" type="presParOf" srcId="{D6D72A6E-B343-4391-8446-0B152F98539C}" destId="{FB90EAD8-89FE-4613-8E5F-4AFC0A9BFAFD}" srcOrd="0" destOrd="0" presId="urn:microsoft.com/office/officeart/2005/8/layout/hierarchy1"/>
    <dgm:cxn modelId="{E5B2665E-F386-4209-A0E1-73CBEE5A35A0}" type="presParOf" srcId="{D6D72A6E-B343-4391-8446-0B152F98539C}" destId="{F1583C49-3423-4BE4-B5FE-C51733E0B586}" srcOrd="1" destOrd="0" presId="urn:microsoft.com/office/officeart/2005/8/layout/hierarchy1"/>
    <dgm:cxn modelId="{4E0F3164-A7BB-41B7-812F-8FF3A1BC249D}" type="presParOf" srcId="{F1583C49-3423-4BE4-B5FE-C51733E0B586}" destId="{BF8F088F-8FF0-4F46-950C-FEBC58E81917}" srcOrd="0" destOrd="0" presId="urn:microsoft.com/office/officeart/2005/8/layout/hierarchy1"/>
    <dgm:cxn modelId="{667C00A4-DF30-4555-AC08-1787F6DC089A}" type="presParOf" srcId="{BF8F088F-8FF0-4F46-950C-FEBC58E81917}" destId="{80CF7E9F-13E1-4F19-B45F-6F7CBB95F91A}" srcOrd="0" destOrd="0" presId="urn:microsoft.com/office/officeart/2005/8/layout/hierarchy1"/>
    <dgm:cxn modelId="{14F1E07F-2D61-4364-A5B3-D304C83F4FEB}" type="presParOf" srcId="{BF8F088F-8FF0-4F46-950C-FEBC58E81917}" destId="{96B39A90-9D23-4926-A577-13B4BAAFB561}" srcOrd="1" destOrd="0" presId="urn:microsoft.com/office/officeart/2005/8/layout/hierarchy1"/>
    <dgm:cxn modelId="{9B0AF453-8BA1-4624-B750-53C16444BB79}" type="presParOf" srcId="{F1583C49-3423-4BE4-B5FE-C51733E0B586}" destId="{55F21372-2801-4FDB-B1FD-F0C83745E1FE}" srcOrd="1" destOrd="0" presId="urn:microsoft.com/office/officeart/2005/8/layout/hierarchy1"/>
    <dgm:cxn modelId="{DA9ACBFA-C229-4710-81FA-3E7C52B3A9FD}" type="presParOf" srcId="{D6D72A6E-B343-4391-8446-0B152F98539C}" destId="{29143D0C-AEC9-4E49-AE99-EC380EF20C48}" srcOrd="2" destOrd="0" presId="urn:microsoft.com/office/officeart/2005/8/layout/hierarchy1"/>
    <dgm:cxn modelId="{48121D2A-3722-4CFB-BD81-EC5E2E350CE7}" type="presParOf" srcId="{D6D72A6E-B343-4391-8446-0B152F98539C}" destId="{AE065775-F4CA-4159-8B9D-F2A58019E0A3}" srcOrd="3" destOrd="0" presId="urn:microsoft.com/office/officeart/2005/8/layout/hierarchy1"/>
    <dgm:cxn modelId="{FE623B31-4646-470A-9C72-22E0F0B75B3C}" type="presParOf" srcId="{AE065775-F4CA-4159-8B9D-F2A58019E0A3}" destId="{38691339-9289-48F0-902C-3EB1842BC255}" srcOrd="0" destOrd="0" presId="urn:microsoft.com/office/officeart/2005/8/layout/hierarchy1"/>
    <dgm:cxn modelId="{C93DA74A-C286-40B4-8C11-CD8391A5A4BE}" type="presParOf" srcId="{38691339-9289-48F0-902C-3EB1842BC255}" destId="{2606A970-ED54-4374-BBDA-69ACA5E67E08}" srcOrd="0" destOrd="0" presId="urn:microsoft.com/office/officeart/2005/8/layout/hierarchy1"/>
    <dgm:cxn modelId="{C7A0D618-818A-4CF7-A6CD-1F87C1A1C8F4}" type="presParOf" srcId="{38691339-9289-48F0-902C-3EB1842BC255}" destId="{3A4224D6-899A-405D-BD15-33B3A11A5049}" srcOrd="1" destOrd="0" presId="urn:microsoft.com/office/officeart/2005/8/layout/hierarchy1"/>
    <dgm:cxn modelId="{87CBC84B-8C81-4FC5-A132-44B63EB3FF54}" type="presParOf" srcId="{AE065775-F4CA-4159-8B9D-F2A58019E0A3}" destId="{C7FCBABE-8E18-4A9C-ABE1-A7BC08209E59}" srcOrd="1" destOrd="0" presId="urn:microsoft.com/office/officeart/2005/8/layout/hierarchy1"/>
    <dgm:cxn modelId="{C8031D8A-5FEA-44B3-AE34-92A123DDE5D4}" type="presParOf" srcId="{C7FCBABE-8E18-4A9C-ABE1-A7BC08209E59}" destId="{FAE2552D-5B3A-4CBC-A071-2C53B306CF4A}" srcOrd="0" destOrd="0" presId="urn:microsoft.com/office/officeart/2005/8/layout/hierarchy1"/>
    <dgm:cxn modelId="{AE71C703-E90A-486E-9679-CA37B396DEFE}" type="presParOf" srcId="{C7FCBABE-8E18-4A9C-ABE1-A7BC08209E59}" destId="{AA1BBD4E-6455-4470-8A9F-99C2E1CD42BD}" srcOrd="1" destOrd="0" presId="urn:microsoft.com/office/officeart/2005/8/layout/hierarchy1"/>
    <dgm:cxn modelId="{A1D55AC8-EF9B-4809-9343-C795FC2F77FF}" type="presParOf" srcId="{AA1BBD4E-6455-4470-8A9F-99C2E1CD42BD}" destId="{62E606DE-A11D-47CF-93B3-AE85A96E08F7}" srcOrd="0" destOrd="0" presId="urn:microsoft.com/office/officeart/2005/8/layout/hierarchy1"/>
    <dgm:cxn modelId="{BADFE322-0232-4CA8-BD07-0E20902B11E1}" type="presParOf" srcId="{62E606DE-A11D-47CF-93B3-AE85A96E08F7}" destId="{4AAF2F43-C872-4974-9C50-EC5EDEB42B01}" srcOrd="0" destOrd="0" presId="urn:microsoft.com/office/officeart/2005/8/layout/hierarchy1"/>
    <dgm:cxn modelId="{29756B12-D9B6-4668-9394-6D4DC644DF5C}" type="presParOf" srcId="{62E606DE-A11D-47CF-93B3-AE85A96E08F7}" destId="{CF95699B-DE0A-424E-91BA-8F0D48438039}" srcOrd="1" destOrd="0" presId="urn:microsoft.com/office/officeart/2005/8/layout/hierarchy1"/>
    <dgm:cxn modelId="{68978A1B-D43A-4861-A65B-7CFEF7671762}" type="presParOf" srcId="{AA1BBD4E-6455-4470-8A9F-99C2E1CD42BD}" destId="{7CA8E2E8-053B-4085-B422-DD9F9A17882F}" srcOrd="1" destOrd="0" presId="urn:microsoft.com/office/officeart/2005/8/layout/hierarchy1"/>
    <dgm:cxn modelId="{71F8ED06-16F7-4B70-8559-5D7725C5C9AC}" type="presParOf" srcId="{C7FCBABE-8E18-4A9C-ABE1-A7BC08209E59}" destId="{F424CAD9-4CC9-4CA5-B1C2-32465AAD6739}" srcOrd="2" destOrd="0" presId="urn:microsoft.com/office/officeart/2005/8/layout/hierarchy1"/>
    <dgm:cxn modelId="{F9E516AE-DF3C-46A5-B136-DC1CBA669D45}" type="presParOf" srcId="{C7FCBABE-8E18-4A9C-ABE1-A7BC08209E59}" destId="{1EDCC8C0-C555-4CEE-B36F-1A70F2C2FC6D}" srcOrd="3" destOrd="0" presId="urn:microsoft.com/office/officeart/2005/8/layout/hierarchy1"/>
    <dgm:cxn modelId="{A62A8A65-0083-44B7-B3DB-267D19EF2658}" type="presParOf" srcId="{1EDCC8C0-C555-4CEE-B36F-1A70F2C2FC6D}" destId="{30BE48E8-0918-4791-89DA-A6B693E0B82C}" srcOrd="0" destOrd="0" presId="urn:microsoft.com/office/officeart/2005/8/layout/hierarchy1"/>
    <dgm:cxn modelId="{5318020F-0A5F-4C06-B9A2-068EFB55C28D}" type="presParOf" srcId="{30BE48E8-0918-4791-89DA-A6B693E0B82C}" destId="{1F76BA79-FAA1-4430-90ED-9DB25969F318}" srcOrd="0" destOrd="0" presId="urn:microsoft.com/office/officeart/2005/8/layout/hierarchy1"/>
    <dgm:cxn modelId="{6CCDEF6D-2DF2-4176-AA13-3B44F6D8AD69}" type="presParOf" srcId="{30BE48E8-0918-4791-89DA-A6B693E0B82C}" destId="{5B49825E-6B1D-455F-AA0C-131FC508FCA9}" srcOrd="1" destOrd="0" presId="urn:microsoft.com/office/officeart/2005/8/layout/hierarchy1"/>
    <dgm:cxn modelId="{D095D697-A089-49BA-94DA-A37C715B916D}" type="presParOf" srcId="{1EDCC8C0-C555-4CEE-B36F-1A70F2C2FC6D}" destId="{7A0E9E47-5400-403B-B0B3-2729AADD059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424CAD9-4CC9-4CA5-B1C2-32465AAD6739}">
      <dsp:nvSpPr>
        <dsp:cNvPr id="0" name=""/>
        <dsp:cNvSpPr/>
      </dsp:nvSpPr>
      <dsp:spPr>
        <a:xfrm>
          <a:off x="9033761" y="4151152"/>
          <a:ext cx="1019912" cy="4853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0776"/>
              </a:lnTo>
              <a:lnTo>
                <a:pt x="1019912" y="330776"/>
              </a:lnTo>
              <a:lnTo>
                <a:pt x="1019912" y="48538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AE2552D-5B3A-4CBC-A071-2C53B306CF4A}">
      <dsp:nvSpPr>
        <dsp:cNvPr id="0" name=""/>
        <dsp:cNvSpPr/>
      </dsp:nvSpPr>
      <dsp:spPr>
        <a:xfrm>
          <a:off x="8013849" y="4151152"/>
          <a:ext cx="1019912" cy="485385"/>
        </a:xfrm>
        <a:custGeom>
          <a:avLst/>
          <a:gdLst/>
          <a:ahLst/>
          <a:cxnLst/>
          <a:rect l="0" t="0" r="0" b="0"/>
          <a:pathLst>
            <a:path>
              <a:moveTo>
                <a:pt x="1019912" y="0"/>
              </a:moveTo>
              <a:lnTo>
                <a:pt x="1019912" y="330776"/>
              </a:lnTo>
              <a:lnTo>
                <a:pt x="0" y="330776"/>
              </a:lnTo>
              <a:lnTo>
                <a:pt x="0" y="48538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9143D0C-AEC9-4E49-AE99-EC380EF20C48}">
      <dsp:nvSpPr>
        <dsp:cNvPr id="0" name=""/>
        <dsp:cNvSpPr/>
      </dsp:nvSpPr>
      <dsp:spPr>
        <a:xfrm>
          <a:off x="8013849" y="2605985"/>
          <a:ext cx="1019912" cy="4853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0776"/>
              </a:lnTo>
              <a:lnTo>
                <a:pt x="1019912" y="330776"/>
              </a:lnTo>
              <a:lnTo>
                <a:pt x="1019912" y="48538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B90EAD8-89FE-4613-8E5F-4AFC0A9BFAFD}">
      <dsp:nvSpPr>
        <dsp:cNvPr id="0" name=""/>
        <dsp:cNvSpPr/>
      </dsp:nvSpPr>
      <dsp:spPr>
        <a:xfrm>
          <a:off x="6993937" y="2605985"/>
          <a:ext cx="1019912" cy="485385"/>
        </a:xfrm>
        <a:custGeom>
          <a:avLst/>
          <a:gdLst/>
          <a:ahLst/>
          <a:cxnLst/>
          <a:rect l="0" t="0" r="0" b="0"/>
          <a:pathLst>
            <a:path>
              <a:moveTo>
                <a:pt x="1019912" y="0"/>
              </a:moveTo>
              <a:lnTo>
                <a:pt x="1019912" y="330776"/>
              </a:lnTo>
              <a:lnTo>
                <a:pt x="0" y="330776"/>
              </a:lnTo>
              <a:lnTo>
                <a:pt x="0" y="48538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E0F31AA5-4588-43F4-8BC7-E9C99C8166FB}">
      <dsp:nvSpPr>
        <dsp:cNvPr id="0" name=""/>
        <dsp:cNvSpPr/>
      </dsp:nvSpPr>
      <dsp:spPr>
        <a:xfrm>
          <a:off x="5974025" y="1060818"/>
          <a:ext cx="2039824" cy="4853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0776"/>
              </a:lnTo>
              <a:lnTo>
                <a:pt x="2039824" y="330776"/>
              </a:lnTo>
              <a:lnTo>
                <a:pt x="2039824" y="48538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AE3BE60-80E9-4B7F-8D59-09D21E8DBC9C}">
      <dsp:nvSpPr>
        <dsp:cNvPr id="0" name=""/>
        <dsp:cNvSpPr/>
      </dsp:nvSpPr>
      <dsp:spPr>
        <a:xfrm>
          <a:off x="3934200" y="2605985"/>
          <a:ext cx="1019912" cy="48538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330776"/>
              </a:lnTo>
              <a:lnTo>
                <a:pt x="1019912" y="330776"/>
              </a:lnTo>
              <a:lnTo>
                <a:pt x="1019912" y="48538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97861C2-57C8-4600-8910-0F85DCA1D70F}">
      <dsp:nvSpPr>
        <dsp:cNvPr id="0" name=""/>
        <dsp:cNvSpPr/>
      </dsp:nvSpPr>
      <dsp:spPr>
        <a:xfrm>
          <a:off x="2914288" y="2605985"/>
          <a:ext cx="1019912" cy="485385"/>
        </a:xfrm>
        <a:custGeom>
          <a:avLst/>
          <a:gdLst/>
          <a:ahLst/>
          <a:cxnLst/>
          <a:rect l="0" t="0" r="0" b="0"/>
          <a:pathLst>
            <a:path>
              <a:moveTo>
                <a:pt x="1019912" y="0"/>
              </a:moveTo>
              <a:lnTo>
                <a:pt x="1019912" y="330776"/>
              </a:lnTo>
              <a:lnTo>
                <a:pt x="0" y="330776"/>
              </a:lnTo>
              <a:lnTo>
                <a:pt x="0" y="485385"/>
              </a:lnTo>
            </a:path>
          </a:pathLst>
        </a:custGeom>
        <a:noFill/>
        <a:ln w="25400" cap="flat" cmpd="sng" algn="ctr">
          <a:solidFill>
            <a:schemeClr val="accent1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5CEEC053-A758-40F3-A2C2-1D238390D065}">
      <dsp:nvSpPr>
        <dsp:cNvPr id="0" name=""/>
        <dsp:cNvSpPr/>
      </dsp:nvSpPr>
      <dsp:spPr>
        <a:xfrm>
          <a:off x="3934200" y="1060818"/>
          <a:ext cx="2039824" cy="485385"/>
        </a:xfrm>
        <a:custGeom>
          <a:avLst/>
          <a:gdLst/>
          <a:ahLst/>
          <a:cxnLst/>
          <a:rect l="0" t="0" r="0" b="0"/>
          <a:pathLst>
            <a:path>
              <a:moveTo>
                <a:pt x="2039824" y="0"/>
              </a:moveTo>
              <a:lnTo>
                <a:pt x="2039824" y="330776"/>
              </a:lnTo>
              <a:lnTo>
                <a:pt x="0" y="330776"/>
              </a:lnTo>
              <a:lnTo>
                <a:pt x="0" y="48538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451351-1A65-4BFB-9B42-BFA071FCC186}">
      <dsp:nvSpPr>
        <dsp:cNvPr id="0" name=""/>
        <dsp:cNvSpPr/>
      </dsp:nvSpPr>
      <dsp:spPr>
        <a:xfrm>
          <a:off x="1181845" y="1070346"/>
          <a:ext cx="91440" cy="485385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485385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F62E59-9F6C-41F0-B5C3-460A40B566C8}">
      <dsp:nvSpPr>
        <dsp:cNvPr id="0" name=""/>
        <dsp:cNvSpPr/>
      </dsp:nvSpPr>
      <dsp:spPr>
        <a:xfrm>
          <a:off x="393091" y="10564"/>
          <a:ext cx="1668947" cy="10597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CC5BB4C-20A0-4AFE-A77B-53C4E6E7BCE5}">
      <dsp:nvSpPr>
        <dsp:cNvPr id="0" name=""/>
        <dsp:cNvSpPr/>
      </dsp:nvSpPr>
      <dsp:spPr>
        <a:xfrm>
          <a:off x="578530" y="186731"/>
          <a:ext cx="1668947" cy="10597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New </a:t>
          </a:r>
          <a:br>
            <a:rPr lang="en-US" sz="1500" b="1" kern="1200" dirty="0"/>
          </a:br>
          <a:r>
            <a:rPr lang="en-US" sz="1500" b="1" kern="1200" dirty="0"/>
            <a:t>Application</a:t>
          </a:r>
        </a:p>
      </dsp:txBody>
      <dsp:txXfrm>
        <a:off x="609570" y="217771"/>
        <a:ext cx="1606867" cy="997701"/>
      </dsp:txXfrm>
    </dsp:sp>
    <dsp:sp modelId="{66EC67C8-A99D-4710-8BDE-F4A9501BB284}">
      <dsp:nvSpPr>
        <dsp:cNvPr id="0" name=""/>
        <dsp:cNvSpPr/>
      </dsp:nvSpPr>
      <dsp:spPr>
        <a:xfrm>
          <a:off x="393091" y="1555731"/>
          <a:ext cx="1668947" cy="10597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3D44878-D291-4381-9AC9-F1874ABA59C5}">
      <dsp:nvSpPr>
        <dsp:cNvPr id="0" name=""/>
        <dsp:cNvSpPr/>
      </dsp:nvSpPr>
      <dsp:spPr>
        <a:xfrm>
          <a:off x="578530" y="1731898"/>
          <a:ext cx="1668947" cy="10597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500" b="1" i="0" kern="1200" dirty="0"/>
            <a:t>8445-1050</a:t>
          </a:r>
          <a:endParaRPr lang="en-US" sz="1500" b="1" kern="1200" dirty="0"/>
        </a:p>
      </dsp:txBody>
      <dsp:txXfrm>
        <a:off x="609570" y="1762938"/>
        <a:ext cx="1606867" cy="997701"/>
      </dsp:txXfrm>
    </dsp:sp>
    <dsp:sp modelId="{BD77287E-27A5-442F-BAA4-B27488DD9513}">
      <dsp:nvSpPr>
        <dsp:cNvPr id="0" name=""/>
        <dsp:cNvSpPr/>
      </dsp:nvSpPr>
      <dsp:spPr>
        <a:xfrm>
          <a:off x="5139551" y="1037"/>
          <a:ext cx="1668947" cy="10597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930D935-B0F9-4C3F-A94F-BC46905CA874}">
      <dsp:nvSpPr>
        <dsp:cNvPr id="0" name=""/>
        <dsp:cNvSpPr/>
      </dsp:nvSpPr>
      <dsp:spPr>
        <a:xfrm>
          <a:off x="5324990" y="177204"/>
          <a:ext cx="1668947" cy="10597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Existing </a:t>
          </a:r>
          <a:br>
            <a:rPr lang="en-US" sz="1500" b="1" kern="1200" dirty="0"/>
          </a:br>
          <a:r>
            <a:rPr lang="en-US" sz="1500" b="1" kern="1200" dirty="0"/>
            <a:t>Application</a:t>
          </a:r>
        </a:p>
      </dsp:txBody>
      <dsp:txXfrm>
        <a:off x="5356030" y="208244"/>
        <a:ext cx="1606867" cy="997701"/>
      </dsp:txXfrm>
    </dsp:sp>
    <dsp:sp modelId="{68121D24-205E-472F-B055-1238F71B9AF6}">
      <dsp:nvSpPr>
        <dsp:cNvPr id="0" name=""/>
        <dsp:cNvSpPr/>
      </dsp:nvSpPr>
      <dsp:spPr>
        <a:xfrm>
          <a:off x="3099727" y="1546204"/>
          <a:ext cx="1668947" cy="10597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76169AA-4844-49A4-A574-70B5DE10433D}">
      <dsp:nvSpPr>
        <dsp:cNvPr id="0" name=""/>
        <dsp:cNvSpPr/>
      </dsp:nvSpPr>
      <dsp:spPr>
        <a:xfrm>
          <a:off x="3285165" y="1722371"/>
          <a:ext cx="1668947" cy="10597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Standard</a:t>
          </a:r>
          <a:br>
            <a:rPr lang="en-US" sz="1500" b="1" kern="1200" dirty="0"/>
          </a:br>
          <a:r>
            <a:rPr lang="en-US" sz="1500" b="1" kern="1200" dirty="0"/>
            <a:t>Communication</a:t>
          </a:r>
          <a:endParaRPr lang="en-US" sz="1500" b="0" kern="1200" dirty="0"/>
        </a:p>
      </dsp:txBody>
      <dsp:txXfrm>
        <a:off x="3316205" y="1753411"/>
        <a:ext cx="1606867" cy="997701"/>
      </dsp:txXfrm>
    </dsp:sp>
    <dsp:sp modelId="{AF39B0F2-DA53-4FC3-A15C-15A6C175E68B}">
      <dsp:nvSpPr>
        <dsp:cNvPr id="0" name=""/>
        <dsp:cNvSpPr/>
      </dsp:nvSpPr>
      <dsp:spPr>
        <a:xfrm>
          <a:off x="2079815" y="3091371"/>
          <a:ext cx="1668947" cy="10597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93720C7-71FC-4A77-86FA-1098604F55E9}">
      <dsp:nvSpPr>
        <dsp:cNvPr id="0" name=""/>
        <dsp:cNvSpPr/>
      </dsp:nvSpPr>
      <dsp:spPr>
        <a:xfrm>
          <a:off x="2265253" y="3267538"/>
          <a:ext cx="1668947" cy="10597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8445-1049</a:t>
          </a:r>
          <a:br>
            <a:rPr lang="en-US" sz="1500" b="1" kern="1200" dirty="0"/>
          </a:br>
          <a:r>
            <a:rPr lang="en-US" sz="1500" b="0" kern="1200" dirty="0"/>
            <a:t>1:1 replacement</a:t>
          </a:r>
          <a:br>
            <a:rPr lang="en-US" sz="1500" b="0" kern="1200" dirty="0"/>
          </a:br>
          <a:r>
            <a:rPr lang="en-US" sz="1500" b="0" kern="1200" dirty="0"/>
            <a:t>higher costs or </a:t>
          </a:r>
          <a:br>
            <a:rPr lang="en-US" sz="1500" b="0" kern="1200" dirty="0"/>
          </a:br>
          <a:r>
            <a:rPr lang="en-US" sz="1500" b="0" kern="1200" dirty="0"/>
            <a:t>direct from EKS</a:t>
          </a:r>
        </a:p>
      </dsp:txBody>
      <dsp:txXfrm>
        <a:off x="2296293" y="3298578"/>
        <a:ext cx="1606867" cy="997701"/>
      </dsp:txXfrm>
    </dsp:sp>
    <dsp:sp modelId="{6CDD3488-ABC8-4EEA-94D3-109F19CF1C09}">
      <dsp:nvSpPr>
        <dsp:cNvPr id="0" name=""/>
        <dsp:cNvSpPr/>
      </dsp:nvSpPr>
      <dsp:spPr>
        <a:xfrm>
          <a:off x="4119639" y="3091371"/>
          <a:ext cx="1668947" cy="10597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70EC8DD-F793-4337-A43A-40A6EDFEC73B}">
      <dsp:nvSpPr>
        <dsp:cNvPr id="0" name=""/>
        <dsp:cNvSpPr/>
      </dsp:nvSpPr>
      <dsp:spPr>
        <a:xfrm>
          <a:off x="4305078" y="3267538"/>
          <a:ext cx="1668947" cy="10597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de-DE" sz="1500" b="1" i="0" kern="1200"/>
            <a:t>8445-1050</a:t>
          </a:r>
          <a:br>
            <a:rPr lang="de-DE" sz="1500" b="1" i="0" kern="1200"/>
          </a:br>
          <a:r>
            <a:rPr lang="en-US" sz="1500" b="0" kern="1200"/>
            <a:t>with CAN-CAN </a:t>
          </a:r>
          <a:br>
            <a:rPr lang="en-US" sz="1500" b="0" kern="1200"/>
          </a:br>
          <a:r>
            <a:rPr lang="en-US" sz="1500" b="0" kern="1200"/>
            <a:t>transition unit</a:t>
          </a:r>
          <a:endParaRPr lang="en-US" sz="1500" b="1" kern="1200" dirty="0"/>
        </a:p>
      </dsp:txBody>
      <dsp:txXfrm>
        <a:off x="4336118" y="3298578"/>
        <a:ext cx="1606867" cy="997701"/>
      </dsp:txXfrm>
    </dsp:sp>
    <dsp:sp modelId="{B00A93A6-627E-4E58-850A-4D89A98808E0}">
      <dsp:nvSpPr>
        <dsp:cNvPr id="0" name=""/>
        <dsp:cNvSpPr/>
      </dsp:nvSpPr>
      <dsp:spPr>
        <a:xfrm>
          <a:off x="7179375" y="1546204"/>
          <a:ext cx="1668947" cy="10597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576F222-C7B8-4403-AC45-49B640FE9E2D}">
      <dsp:nvSpPr>
        <dsp:cNvPr id="0" name=""/>
        <dsp:cNvSpPr/>
      </dsp:nvSpPr>
      <dsp:spPr>
        <a:xfrm>
          <a:off x="7364814" y="1722371"/>
          <a:ext cx="1668947" cy="10597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Redundant </a:t>
          </a:r>
          <a:br>
            <a:rPr lang="en-US" sz="1500" b="1" kern="1200" dirty="0"/>
          </a:br>
          <a:r>
            <a:rPr lang="en-US" sz="1500" b="1" kern="1200" dirty="0"/>
            <a:t>Communication</a:t>
          </a:r>
        </a:p>
      </dsp:txBody>
      <dsp:txXfrm>
        <a:off x="7395854" y="1753411"/>
        <a:ext cx="1606867" cy="997701"/>
      </dsp:txXfrm>
    </dsp:sp>
    <dsp:sp modelId="{80CF7E9F-13E1-4F19-B45F-6F7CBB95F91A}">
      <dsp:nvSpPr>
        <dsp:cNvPr id="0" name=""/>
        <dsp:cNvSpPr/>
      </dsp:nvSpPr>
      <dsp:spPr>
        <a:xfrm>
          <a:off x="6159463" y="3091371"/>
          <a:ext cx="1668947" cy="10597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6B39A90-9D23-4926-A577-13B4BAAFB561}">
      <dsp:nvSpPr>
        <dsp:cNvPr id="0" name=""/>
        <dsp:cNvSpPr/>
      </dsp:nvSpPr>
      <dsp:spPr>
        <a:xfrm>
          <a:off x="6344902" y="3267538"/>
          <a:ext cx="1668947" cy="10597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V2</a:t>
          </a:r>
          <a:br>
            <a:rPr lang="en-US" sz="1500" b="1" kern="1200" dirty="0"/>
          </a:br>
          <a:r>
            <a:rPr lang="en-US" sz="1500" b="0" kern="1200" dirty="0"/>
            <a:t>replace all units</a:t>
          </a:r>
        </a:p>
      </dsp:txBody>
      <dsp:txXfrm>
        <a:off x="6375942" y="3298578"/>
        <a:ext cx="1606867" cy="997701"/>
      </dsp:txXfrm>
    </dsp:sp>
    <dsp:sp modelId="{2606A970-ED54-4374-BBDA-69ACA5E67E08}">
      <dsp:nvSpPr>
        <dsp:cNvPr id="0" name=""/>
        <dsp:cNvSpPr/>
      </dsp:nvSpPr>
      <dsp:spPr>
        <a:xfrm>
          <a:off x="8199288" y="3091371"/>
          <a:ext cx="1668947" cy="10597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4224D6-899A-405D-BD15-33B3A11A5049}">
      <dsp:nvSpPr>
        <dsp:cNvPr id="0" name=""/>
        <dsp:cNvSpPr/>
      </dsp:nvSpPr>
      <dsp:spPr>
        <a:xfrm>
          <a:off x="8384726" y="3267538"/>
          <a:ext cx="1668947" cy="10597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V3</a:t>
          </a:r>
        </a:p>
      </dsp:txBody>
      <dsp:txXfrm>
        <a:off x="8415766" y="3298578"/>
        <a:ext cx="1606867" cy="997701"/>
      </dsp:txXfrm>
    </dsp:sp>
    <dsp:sp modelId="{4AAF2F43-C872-4974-9C50-EC5EDEB42B01}">
      <dsp:nvSpPr>
        <dsp:cNvPr id="0" name=""/>
        <dsp:cNvSpPr/>
      </dsp:nvSpPr>
      <dsp:spPr>
        <a:xfrm>
          <a:off x="7179375" y="4636538"/>
          <a:ext cx="1668947" cy="10597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F95699B-DE0A-424E-91BA-8F0D48438039}">
      <dsp:nvSpPr>
        <dsp:cNvPr id="0" name=""/>
        <dsp:cNvSpPr/>
      </dsp:nvSpPr>
      <dsp:spPr>
        <a:xfrm>
          <a:off x="7364814" y="4812705"/>
          <a:ext cx="1668947" cy="10597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8445-1048 </a:t>
          </a:r>
          <a:br>
            <a:rPr lang="en-US" sz="1500" b="1" kern="1200" dirty="0"/>
          </a:br>
          <a:r>
            <a:rPr lang="en-US" sz="1500" b="0" kern="1200" dirty="0"/>
            <a:t>1:1 replacement</a:t>
          </a:r>
          <a:br>
            <a:rPr lang="en-US" sz="1500" b="0" kern="1200" dirty="0"/>
          </a:br>
          <a:r>
            <a:rPr lang="en-US" sz="1500" b="0" kern="1200" dirty="0"/>
            <a:t>higher costs or </a:t>
          </a:r>
          <a:br>
            <a:rPr lang="en-US" sz="1500" b="0" kern="1200" dirty="0"/>
          </a:br>
          <a:r>
            <a:rPr lang="en-US" sz="1500" b="0" kern="1200" dirty="0"/>
            <a:t>direct from EKS</a:t>
          </a:r>
        </a:p>
      </dsp:txBody>
      <dsp:txXfrm>
        <a:off x="7395854" y="4843745"/>
        <a:ext cx="1606867" cy="997701"/>
      </dsp:txXfrm>
    </dsp:sp>
    <dsp:sp modelId="{1F76BA79-FAA1-4430-90ED-9DB25969F318}">
      <dsp:nvSpPr>
        <dsp:cNvPr id="0" name=""/>
        <dsp:cNvSpPr/>
      </dsp:nvSpPr>
      <dsp:spPr>
        <a:xfrm>
          <a:off x="9219200" y="4636538"/>
          <a:ext cx="1668947" cy="1059781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B49825E-6B1D-455F-AA0C-131FC508FCA9}">
      <dsp:nvSpPr>
        <dsp:cNvPr id="0" name=""/>
        <dsp:cNvSpPr/>
      </dsp:nvSpPr>
      <dsp:spPr>
        <a:xfrm>
          <a:off x="9404638" y="4812705"/>
          <a:ext cx="1668947" cy="105978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57150" tIns="57150" rIns="57150" bIns="57150" numCol="1" spcCol="1270" anchor="ctr" anchorCtr="0">
          <a:noAutofit/>
        </a:bodyPr>
        <a:lstStyle/>
        <a:p>
          <a:pPr marL="0" lvl="0" indent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500" b="1" kern="1200" dirty="0"/>
            <a:t>8445-1050</a:t>
          </a:r>
          <a:br>
            <a:rPr lang="en-US" sz="1500" b="1" kern="1200" dirty="0"/>
          </a:br>
          <a:r>
            <a:rPr lang="en-US" sz="1500" b="0" kern="1200" dirty="0"/>
            <a:t>with CAN-CAN </a:t>
          </a:r>
          <a:br>
            <a:rPr lang="en-US" sz="1500" b="0" kern="1200" dirty="0"/>
          </a:br>
          <a:r>
            <a:rPr lang="en-US" sz="1500" b="0" kern="1200" dirty="0"/>
            <a:t>transition unit</a:t>
          </a:r>
        </a:p>
      </dsp:txBody>
      <dsp:txXfrm>
        <a:off x="9435678" y="4843745"/>
        <a:ext cx="1606867" cy="99770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2A5F249-625F-4376-A432-481411971B1D}" type="datetimeFigureOut">
              <a:rPr lang="en-US" smtClean="0"/>
              <a:t>10/2/2026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0" tIns="0" rIns="0" bIns="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5772EC3-E2B1-427D-90A0-5C23E2982AA7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42305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spcBef>
        <a:spcPts val="500"/>
      </a:spcBef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180000" indent="-180000" algn="l" defTabSz="914400" rtl="0" eaLnBrk="1" latinLnBrk="0" hangingPunct="1">
      <a:spcBef>
        <a:spcPts val="500"/>
      </a:spcBef>
      <a:buFont typeface="Calibri" panose="020F0502020204030204" pitchFamily="34" charset="0"/>
      <a:buChar char="›"/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360000" indent="-180000" algn="l" defTabSz="914400" rtl="0" eaLnBrk="1" latinLnBrk="0" hangingPunct="1">
      <a:spcBef>
        <a:spcPts val="500"/>
      </a:spcBef>
      <a:buFont typeface="Calibri" panose="020F0502020204030204" pitchFamily="34" charset="0"/>
      <a:buChar char="›"/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540000" indent="-180000" algn="l" defTabSz="914400" rtl="0" eaLnBrk="1" latinLnBrk="0" hangingPunct="1">
      <a:spcBef>
        <a:spcPts val="500"/>
      </a:spcBef>
      <a:buFont typeface="Calibri" panose="020F0502020204030204" pitchFamily="34" charset="0"/>
      <a:buChar char="›"/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720000" indent="-180000" algn="l" defTabSz="914400" rtl="0" eaLnBrk="1" latinLnBrk="0" hangingPunct="1">
      <a:spcBef>
        <a:spcPts val="500"/>
      </a:spcBef>
      <a:buFont typeface="Calibri" panose="020F0502020204030204" pitchFamily="34" charset="0"/>
      <a:buChar char="›"/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  <p:extLst>
    <p:ext uri="{620B2872-D7B9-4A21-9093-7833F8D536E1}">
      <p15:sldGuideLst xmlns:p15="http://schemas.microsoft.com/office/powerpoint/2012/main">
        <p15:guide id="1" orient="horz" pos="2880" userDrawn="1">
          <p15:clr>
            <a:srgbClr val="F26B43"/>
          </p15:clr>
        </p15:guide>
        <p15:guide id="2" pos="2160" userDrawn="1">
          <p15:clr>
            <a:srgbClr val="F26B43"/>
          </p15:clr>
        </p15:guide>
      </p15:sldGuideLst>
    </p:ext>
  </p:extLst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74EB25F-4D25-FEBD-E0B4-4396E4F4F2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CA640C27-99C7-B4BF-9890-4E3F849E16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C88100EC-9D97-AFE0-9D5B-8B269ED0FF1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F4506CD4-2C99-273B-CE86-02C0B7A5DB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15772EC3-E2B1-427D-90A0-5C23E2982AA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59728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sv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svg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hpLogo">
            <a:extLst>
              <a:ext uri="{FF2B5EF4-FFF2-40B4-BE49-F238E27FC236}">
                <a16:creationId xmlns:a16="http://schemas.microsoft.com/office/drawing/2014/main" id="{B2E53338-E51F-232A-3546-9FA27F82F4F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270100" y="5880989"/>
            <a:ext cx="3324885" cy="478783"/>
          </a:xfrm>
          <a:prstGeom prst="rect">
            <a:avLst/>
          </a:prstGeom>
        </p:spPr>
      </p:pic>
      <p:pic>
        <p:nvPicPr>
          <p:cNvPr id="14" name="shpEnergyBeam">
            <a:extLst>
              <a:ext uri="{FF2B5EF4-FFF2-40B4-BE49-F238E27FC236}">
                <a16:creationId xmlns:a16="http://schemas.microsoft.com/office/drawing/2014/main" id="{4313F309-DA70-B93A-B584-9BBE9E2E621E}"/>
              </a:ext>
            </a:extLst>
          </p:cNvPr>
          <p:cNvPicPr>
            <a:picLocks noChangeAspect="1"/>
          </p:cNvPicPr>
          <p:nvPr/>
        </p:nvPicPr>
        <p:blipFill rotWithShape="1"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t="66346" b="31630"/>
          <a:stretch/>
        </p:blipFill>
        <p:spPr>
          <a:xfrm>
            <a:off x="0" y="4339169"/>
            <a:ext cx="8555567" cy="255113"/>
          </a:xfrm>
          <a:prstGeom prst="rect">
            <a:avLst/>
          </a:prstGeom>
        </p:spPr>
      </p:pic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 rIns="0"/>
          <a:lstStyle>
            <a:lvl1pPr>
              <a:defRPr sz="100">
                <a:noFill/>
              </a:defRPr>
            </a:lvl1pPr>
          </a:lstStyle>
          <a:p>
            <a:r>
              <a:rPr lang="en-US"/>
              <a:t>PROPRIETARY</a:t>
            </a:r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2"/>
          </p:nvPr>
        </p:nvSpPr>
        <p:spPr>
          <a:xfrm>
            <a:off x="0" y="0"/>
            <a:ext cx="0" cy="0"/>
          </a:xfrm>
        </p:spPr>
        <p:txBody>
          <a:bodyPr rIns="0"/>
          <a:lstStyle>
            <a:lvl1pPr>
              <a:defRPr sz="100">
                <a:noFill/>
              </a:defRPr>
            </a:lvl1pPr>
          </a:lstStyle>
          <a:p>
            <a:r>
              <a:rPr lang="de-DE"/>
              <a:t>© WOODWARD, INC.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3"/>
          </p:nvPr>
        </p:nvSpPr>
        <p:spPr>
          <a:xfrm>
            <a:off x="0" y="0"/>
            <a:ext cx="0" cy="0"/>
          </a:xfrm>
        </p:spPr>
        <p:txBody>
          <a:bodyPr rIns="0"/>
          <a:lstStyle>
            <a:lvl1pPr>
              <a:defRPr sz="100">
                <a:noFill/>
              </a:defRPr>
            </a:lvl1pPr>
          </a:lstStyle>
          <a:p>
            <a:fld id="{92F3E3E6-B34B-4638-86DB-0B69E13808F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6" name="Bildplatzhalter 15">
            <a:extLst>
              <a:ext uri="{FF2B5EF4-FFF2-40B4-BE49-F238E27FC236}">
                <a16:creationId xmlns:a16="http://schemas.microsoft.com/office/drawing/2014/main" id="{37C72F9D-6173-3A4D-B05E-B0BF9A4A1A1C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0" y="2"/>
            <a:ext cx="12192000" cy="4594280"/>
          </a:xfrm>
          <a:custGeom>
            <a:avLst/>
            <a:gdLst>
              <a:gd name="connsiteX0" fmla="*/ 0 w 12192000"/>
              <a:gd name="connsiteY0" fmla="*/ 0 h 4594280"/>
              <a:gd name="connsiteX1" fmla="*/ 12192000 w 12192000"/>
              <a:gd name="connsiteY1" fmla="*/ 0 h 4594280"/>
              <a:gd name="connsiteX2" fmla="*/ 12192000 w 12192000"/>
              <a:gd name="connsiteY2" fmla="*/ 4594280 h 4594280"/>
              <a:gd name="connsiteX3" fmla="*/ 8555567 w 12192000"/>
              <a:gd name="connsiteY3" fmla="*/ 4594280 h 4594280"/>
              <a:gd name="connsiteX4" fmla="*/ 8555567 w 12192000"/>
              <a:gd name="connsiteY4" fmla="*/ 4339167 h 4594280"/>
              <a:gd name="connsiteX5" fmla="*/ 0 w 12192000"/>
              <a:gd name="connsiteY5" fmla="*/ 4339167 h 45942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4594280">
                <a:moveTo>
                  <a:pt x="0" y="0"/>
                </a:moveTo>
                <a:lnTo>
                  <a:pt x="12192000" y="0"/>
                </a:lnTo>
                <a:lnTo>
                  <a:pt x="12192000" y="4594280"/>
                </a:lnTo>
                <a:lnTo>
                  <a:pt x="8555567" y="4594280"/>
                </a:lnTo>
                <a:lnTo>
                  <a:pt x="8555567" y="4339167"/>
                </a:lnTo>
                <a:lnTo>
                  <a:pt x="0" y="4339167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922B63B0-C7F1-873E-B2A9-52331569E0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635" y="4960667"/>
            <a:ext cx="6942365" cy="828000"/>
          </a:xfrm>
        </p:spPr>
        <p:txBody>
          <a:bodyPr lIns="0" tIns="0" rIns="0" bIns="0" anchor="t"/>
          <a:lstStyle>
            <a:lvl1pPr algn="l">
              <a:defRPr/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40636" y="6010008"/>
            <a:ext cx="6942365" cy="230832"/>
          </a:xfrm>
        </p:spPr>
        <p:txBody>
          <a:bodyPr lIns="0" tIns="0" rIns="0" bIns="0" anchor="t" anchorCtr="0">
            <a:noAutofit/>
          </a:bodyPr>
          <a:lstStyle>
            <a:lvl1pPr marL="0" indent="0" algn="l">
              <a:spcBef>
                <a:spcPts val="0"/>
              </a:spcBef>
              <a:buNone/>
              <a:defRPr sz="15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/>
              <a:t>Dep | Author | Date</a:t>
            </a:r>
          </a:p>
        </p:txBody>
      </p:sp>
    </p:spTree>
    <p:extLst>
      <p:ext uri="{BB962C8B-B14F-4D97-AF65-F5344CB8AC3E}">
        <p14:creationId xmlns:p14="http://schemas.microsoft.com/office/powerpoint/2010/main" val="16418394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ndar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PROPRIETARY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de-DE" noProof="0"/>
              <a:t>© WOODWARD, INC.</a:t>
            </a:r>
            <a:endParaRPr lang="en-US" noProof="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92F3E3E6-B34B-4638-86DB-0B69E13808F2}" type="slidenum">
              <a:rPr lang="en-US" noProof="0" smtClean="0"/>
              <a:t>‹Nr.›</a:t>
            </a:fld>
            <a:endParaRPr lang="en-US" noProof="0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3681C67D-5ECE-0956-BB74-2D9D41C66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 hasCustomPrompt="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lvl2pPr>
              <a:defRPr>
                <a:solidFill>
                  <a:schemeClr val="tx1"/>
                </a:solidFill>
              </a:defRPr>
            </a:lvl2pPr>
            <a:lvl3pPr>
              <a:defRPr>
                <a:solidFill>
                  <a:schemeClr val="tx1"/>
                </a:solidFill>
              </a:defRPr>
            </a:lvl3pPr>
            <a:lvl4pPr>
              <a:defRPr>
                <a:solidFill>
                  <a:schemeClr val="tx1"/>
                </a:solidFill>
              </a:defRPr>
            </a:lvl4pPr>
            <a:lvl5pPr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 dirty="0"/>
              <a:t>Quick tip: start typing for normal text, or press tab key for bulleted list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96639407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shpLogo">
            <a:extLst>
              <a:ext uri="{FF2B5EF4-FFF2-40B4-BE49-F238E27FC236}">
                <a16:creationId xmlns:a16="http://schemas.microsoft.com/office/drawing/2014/main" id="{35F37CA9-11EB-12A1-EB45-49276B88D5E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8790176" y="6110661"/>
            <a:ext cx="2804808" cy="403892"/>
          </a:xfrm>
          <a:prstGeom prst="rect">
            <a:avLst/>
          </a:prstGeom>
        </p:spPr>
      </p:pic>
      <p:pic>
        <p:nvPicPr>
          <p:cNvPr id="2" name="shpEnergyBeam">
            <a:extLst>
              <a:ext uri="{FF2B5EF4-FFF2-40B4-BE49-F238E27FC236}">
                <a16:creationId xmlns:a16="http://schemas.microsoft.com/office/drawing/2014/main" id="{1D39B6E5-8277-4AB1-643C-B30DB328049B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" y="4143576"/>
            <a:ext cx="8555567" cy="1662545"/>
          </a:xfrm>
          <a:prstGeom prst="rect">
            <a:avLst/>
          </a:prstGeom>
        </p:spPr>
      </p:pic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PROPRIETARY</a:t>
            </a:r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2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e-DE"/>
              <a:t>© WOODWARD, INC.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3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 sz="100"/>
            </a:lvl1pPr>
          </a:lstStyle>
          <a:p>
            <a:fld id="{92F3E3E6-B34B-4638-86DB-0B69E13808F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16" name="Bildplatzhalter 15">
            <a:extLst>
              <a:ext uri="{FF2B5EF4-FFF2-40B4-BE49-F238E27FC236}">
                <a16:creationId xmlns:a16="http://schemas.microsoft.com/office/drawing/2014/main" id="{1A98821A-1315-BB68-3D67-6FD30CDB9A1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1" y="2"/>
            <a:ext cx="12192000" cy="5806119"/>
          </a:xfrm>
          <a:custGeom>
            <a:avLst/>
            <a:gdLst>
              <a:gd name="connsiteX0" fmla="*/ 0 w 12192000"/>
              <a:gd name="connsiteY0" fmla="*/ 0 h 5806119"/>
              <a:gd name="connsiteX1" fmla="*/ 12192000 w 12192000"/>
              <a:gd name="connsiteY1" fmla="*/ 0 h 5806119"/>
              <a:gd name="connsiteX2" fmla="*/ 12192000 w 12192000"/>
              <a:gd name="connsiteY2" fmla="*/ 5806119 h 5806119"/>
              <a:gd name="connsiteX3" fmla="*/ 8555567 w 12192000"/>
              <a:gd name="connsiteY3" fmla="*/ 5806119 h 5806119"/>
              <a:gd name="connsiteX4" fmla="*/ 8555567 w 12192000"/>
              <a:gd name="connsiteY4" fmla="*/ 4143574 h 5806119"/>
              <a:gd name="connsiteX5" fmla="*/ 0 w 12192000"/>
              <a:gd name="connsiteY5" fmla="*/ 4143574 h 580611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5806119">
                <a:moveTo>
                  <a:pt x="0" y="0"/>
                </a:moveTo>
                <a:lnTo>
                  <a:pt x="12192000" y="0"/>
                </a:lnTo>
                <a:lnTo>
                  <a:pt x="12192000" y="5806119"/>
                </a:lnTo>
                <a:lnTo>
                  <a:pt x="8555567" y="5806119"/>
                </a:lnTo>
                <a:lnTo>
                  <a:pt x="8555567" y="4143574"/>
                </a:lnTo>
                <a:lnTo>
                  <a:pt x="0" y="4143574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0E4B9483-17A4-7A7D-ADE1-5B11DE768017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640635" y="4542901"/>
            <a:ext cx="6942365" cy="828000"/>
          </a:xfrm>
        </p:spPr>
        <p:txBody>
          <a:bodyPr lIns="0" tIns="0" rIns="0" bIns="0" anchor="t"/>
          <a:lstStyle>
            <a:lvl1pPr algn="l"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Untertitel 2"/>
          <p:cNvSpPr>
            <a:spLocks noGrp="1"/>
          </p:cNvSpPr>
          <p:nvPr>
            <p:ph type="subTitle" idx="1" hasCustomPrompt="1"/>
          </p:nvPr>
        </p:nvSpPr>
        <p:spPr>
          <a:xfrm>
            <a:off x="640636" y="6213932"/>
            <a:ext cx="6942365" cy="230832"/>
          </a:xfrm>
        </p:spPr>
        <p:txBody>
          <a:bodyPr lIns="0" tIns="0" rIns="0" bIns="0" anchor="t" anchorCtr="0"/>
          <a:lstStyle>
            <a:lvl1pPr marL="0" indent="0" algn="l">
              <a:spcBef>
                <a:spcPts val="0"/>
              </a:spcBef>
              <a:buNone/>
              <a:defRPr sz="15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noProof="0" dirty="0"/>
              <a:t>Dep | Author | Date</a:t>
            </a:r>
          </a:p>
        </p:txBody>
      </p:sp>
    </p:spTree>
    <p:extLst>
      <p:ext uri="{BB962C8B-B14F-4D97-AF65-F5344CB8AC3E}">
        <p14:creationId xmlns:p14="http://schemas.microsoft.com/office/powerpoint/2010/main" val="275919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hpBack">
            <a:extLst>
              <a:ext uri="{FF2B5EF4-FFF2-40B4-BE49-F238E27FC236}">
                <a16:creationId xmlns:a16="http://schemas.microsoft.com/office/drawing/2014/main" id="{1D25CB58-5CAB-7CD4-67CB-DA0F021C5AF1}"/>
              </a:ext>
            </a:extLst>
          </p:cNvPr>
          <p:cNvSpPr/>
          <p:nvPr/>
        </p:nvSpPr>
        <p:spPr>
          <a:xfrm>
            <a:off x="7637812" y="0"/>
            <a:ext cx="4554188" cy="6858000"/>
          </a:xfrm>
          <a:custGeom>
            <a:avLst/>
            <a:gdLst>
              <a:gd name="connsiteX0" fmla="*/ 1718754 w 4554188"/>
              <a:gd name="connsiteY0" fmla="*/ 0 h 6858000"/>
              <a:gd name="connsiteX1" fmla="*/ 4554188 w 4554188"/>
              <a:gd name="connsiteY1" fmla="*/ 0 h 6858000"/>
              <a:gd name="connsiteX2" fmla="*/ 4554188 w 4554188"/>
              <a:gd name="connsiteY2" fmla="*/ 6858000 h 6858000"/>
              <a:gd name="connsiteX3" fmla="*/ 0 w 45541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4188" h="6858000">
                <a:moveTo>
                  <a:pt x="1718754" y="0"/>
                </a:moveTo>
                <a:lnTo>
                  <a:pt x="4554188" y="0"/>
                </a:lnTo>
                <a:lnTo>
                  <a:pt x="4554188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100000">
                <a:srgbClr val="9D2108"/>
              </a:gs>
              <a:gs pos="0">
                <a:srgbClr val="E67617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endParaRPr lang="de-DE"/>
          </a:p>
        </p:txBody>
      </p:sp>
      <p:sp>
        <p:nvSpPr>
          <p:cNvPr id="2" name="shpNo">
            <a:extLst>
              <a:ext uri="{FF2B5EF4-FFF2-40B4-BE49-F238E27FC236}">
                <a16:creationId xmlns:a16="http://schemas.microsoft.com/office/drawing/2014/main" id="{36838B7C-DB25-F256-E067-D10000E87D0E}"/>
              </a:ext>
            </a:extLst>
          </p:cNvPr>
          <p:cNvSpPr txBox="1"/>
          <p:nvPr/>
        </p:nvSpPr>
        <p:spPr>
          <a:xfrm>
            <a:off x="193493" y="6345020"/>
            <a:ext cx="579967" cy="164212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r"/>
            <a:r>
              <a:rPr lang="en-US" sz="1050" noProof="0" dirty="0">
                <a:solidFill>
                  <a:srgbClr val="71777A"/>
                </a:solidFill>
              </a:rPr>
              <a:t> </a:t>
            </a:r>
            <a:fld id="{DC8EE66E-F181-468C-945E-BF82BFF0D47C}" type="slidenum">
              <a:rPr lang="en-US" sz="1050" noProof="0" smtClean="0">
                <a:solidFill>
                  <a:srgbClr val="71777A"/>
                </a:solidFill>
              </a:rPr>
              <a:t>‹Nr.›</a:t>
            </a:fld>
            <a:endParaRPr lang="en-US" sz="1050" noProof="0" dirty="0">
              <a:solidFill>
                <a:srgbClr val="71777A"/>
              </a:solidFill>
            </a:endParaRPr>
          </a:p>
        </p:txBody>
      </p:sp>
      <p:cxnSp>
        <p:nvCxnSpPr>
          <p:cNvPr id="8" name="shpLine">
            <a:extLst>
              <a:ext uri="{FF2B5EF4-FFF2-40B4-BE49-F238E27FC236}">
                <a16:creationId xmlns:a16="http://schemas.microsoft.com/office/drawing/2014/main" id="{DC2F3DA6-F3DC-F5D8-7B76-63D7306EF1E7}"/>
              </a:ext>
            </a:extLst>
          </p:cNvPr>
          <p:cNvCxnSpPr/>
          <p:nvPr/>
        </p:nvCxnSpPr>
        <p:spPr>
          <a:xfrm>
            <a:off x="891483" y="6355993"/>
            <a:ext cx="0" cy="144000"/>
          </a:xfrm>
          <a:prstGeom prst="line">
            <a:avLst/>
          </a:prstGeom>
          <a:ln w="6350">
            <a:solidFill>
              <a:srgbClr val="7177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PROPRIETARY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de-DE" noProof="0"/>
              <a:t>© WOODWARD, INC.</a:t>
            </a:r>
            <a:endParaRPr lang="en-US" noProof="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92F3E3E6-B34B-4638-86DB-0B69E13808F2}" type="slidenum">
              <a:rPr lang="en-US" noProof="0" smtClean="0"/>
              <a:t>‹Nr.›</a:t>
            </a:fld>
            <a:endParaRPr lang="en-US" noProof="0" dirty="0"/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F48DD5EB-82B5-EEBC-3E00-F456693EE23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635" y="408001"/>
            <a:ext cx="6705569" cy="828000"/>
          </a:xfrm>
        </p:spPr>
        <p:txBody>
          <a:bodyPr lIns="0" tIns="0" rIns="0" bIns="0" anchor="t"/>
          <a:lstStyle>
            <a:lvl1pPr algn="l">
              <a:defRPr sz="4000"/>
            </a:lvl1pPr>
          </a:lstStyle>
          <a:p>
            <a:r>
              <a:rPr lang="de-DE" dirty="0"/>
              <a:t>Insert </a:t>
            </a:r>
            <a:r>
              <a:rPr lang="de-DE" dirty="0" err="1"/>
              <a:t>agenda</a:t>
            </a:r>
            <a:r>
              <a:rPr lang="de-DE" dirty="0"/>
              <a:t> title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640635" y="1708803"/>
            <a:ext cx="6705569" cy="4343636"/>
          </a:xfrm>
        </p:spPr>
        <p:txBody>
          <a:bodyPr lIns="0" tIns="0" rIns="0" bIns="0" anchor="t" anchorCtr="0"/>
          <a:lstStyle>
            <a:lvl1pPr marL="360000" indent="-360000" algn="l">
              <a:spcBef>
                <a:spcPts val="1000"/>
              </a:spcBef>
              <a:buFont typeface="+mj-lt"/>
              <a:buAutoNum type="arabicPeriod"/>
              <a:defRPr sz="2200" b="0">
                <a:solidFill>
                  <a:schemeClr val="tx1"/>
                </a:solidFill>
              </a:defRPr>
            </a:lvl1pPr>
            <a:lvl2pPr marL="540000" indent="-180000" algn="l">
              <a:spcBef>
                <a:spcPts val="1000"/>
              </a:spcBef>
              <a:buFont typeface="Calibri" panose="020F0502020204030204" pitchFamily="34" charset="0"/>
              <a:buChar char="›"/>
              <a:defRPr sz="2200">
                <a:solidFill>
                  <a:schemeClr val="tx1"/>
                </a:solidFill>
              </a:defRPr>
            </a:lvl2pPr>
            <a:lvl3pPr marL="720000" indent="-180000" algn="l">
              <a:spcBef>
                <a:spcPts val="500"/>
              </a:spcBef>
              <a:buFont typeface="Calibri" panose="020F0502020204030204" pitchFamily="34" charset="0"/>
              <a:buChar char="›"/>
              <a:defRPr sz="2200">
                <a:solidFill>
                  <a:schemeClr val="tx1"/>
                </a:solidFill>
              </a:defRPr>
            </a:lvl3pPr>
            <a:lvl4pPr marL="900000" indent="-180000" algn="l">
              <a:spcBef>
                <a:spcPts val="500"/>
              </a:spcBef>
              <a:buFont typeface="Calibri" panose="020F0502020204030204" pitchFamily="34" charset="0"/>
              <a:buChar char="›"/>
              <a:defRPr sz="2200">
                <a:solidFill>
                  <a:schemeClr val="tx1"/>
                </a:solidFill>
              </a:defRPr>
            </a:lvl4pPr>
            <a:lvl5pPr marL="900000" indent="-180000" algn="l">
              <a:spcBef>
                <a:spcPts val="500"/>
              </a:spcBef>
              <a:buFont typeface="Calibri" panose="020F0502020204030204" pitchFamily="34" charset="0"/>
              <a:buChar char="›"/>
              <a:defRPr sz="2200">
                <a:solidFill>
                  <a:schemeClr val="tx1"/>
                </a:solidFill>
              </a:defRPr>
            </a:lvl5pPr>
            <a:lvl6pPr marL="900000" indent="-180000" algn="l">
              <a:spcBef>
                <a:spcPts val="500"/>
              </a:spcBef>
              <a:buFont typeface="Calibri" panose="020F0502020204030204" pitchFamily="34" charset="0"/>
              <a:buChar char="›"/>
              <a:defRPr sz="2200">
                <a:solidFill>
                  <a:schemeClr val="tx1"/>
                </a:solidFill>
              </a:defRPr>
            </a:lvl6pPr>
            <a:lvl7pPr marL="900000" indent="-180000" algn="l">
              <a:spcBef>
                <a:spcPts val="500"/>
              </a:spcBef>
              <a:buFont typeface="Calibri" panose="020F0502020204030204" pitchFamily="34" charset="0"/>
              <a:buChar char="›"/>
              <a:defRPr sz="2200">
                <a:solidFill>
                  <a:schemeClr val="tx1"/>
                </a:solidFill>
              </a:defRPr>
            </a:lvl7pPr>
            <a:lvl8pPr marL="900000" indent="-180000" algn="l">
              <a:spcBef>
                <a:spcPts val="500"/>
              </a:spcBef>
              <a:buFont typeface="Calibri" panose="020F0502020204030204" pitchFamily="34" charset="0"/>
              <a:buChar char="›"/>
              <a:defRPr sz="2200">
                <a:solidFill>
                  <a:schemeClr val="tx1"/>
                </a:solidFill>
              </a:defRPr>
            </a:lvl8pPr>
            <a:lvl9pPr marL="900000" indent="-180000" algn="l">
              <a:spcBef>
                <a:spcPts val="500"/>
              </a:spcBef>
              <a:buFont typeface="Calibri" panose="020F0502020204030204" pitchFamily="34" charset="0"/>
              <a:buChar char="›"/>
              <a:defRPr sz="22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noProof="0" dirty="0"/>
              <a:t>Quick tip: start typing for normal text, or press tab key for bulleted list</a:t>
            </a:r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5"/>
            <a:r>
              <a:rPr lang="en-US" noProof="0" dirty="0" err="1"/>
              <a:t>Sechste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6"/>
            <a:r>
              <a:rPr lang="en-US" noProof="0" dirty="0" err="1"/>
              <a:t>Siebte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7"/>
            <a:r>
              <a:rPr lang="en-US" noProof="0" dirty="0" err="1"/>
              <a:t>Achte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8"/>
            <a:r>
              <a:rPr lang="en-US" noProof="0" dirty="0" err="1"/>
              <a:t>Neunte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2576241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Agenda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pNo">
            <a:extLst>
              <a:ext uri="{FF2B5EF4-FFF2-40B4-BE49-F238E27FC236}">
                <a16:creationId xmlns:a16="http://schemas.microsoft.com/office/drawing/2014/main" id="{36838B7C-DB25-F256-E067-D10000E87D0E}"/>
              </a:ext>
            </a:extLst>
          </p:cNvPr>
          <p:cNvSpPr txBox="1"/>
          <p:nvPr/>
        </p:nvSpPr>
        <p:spPr>
          <a:xfrm>
            <a:off x="193493" y="6345020"/>
            <a:ext cx="579967" cy="164212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r"/>
            <a:r>
              <a:rPr lang="en-US" sz="1050" noProof="0" dirty="0">
                <a:solidFill>
                  <a:srgbClr val="71777A"/>
                </a:solidFill>
              </a:rPr>
              <a:t> </a:t>
            </a:r>
            <a:fld id="{DC8EE66E-F181-468C-945E-BF82BFF0D47C}" type="slidenum">
              <a:rPr lang="en-US" sz="1050" noProof="0" smtClean="0">
                <a:solidFill>
                  <a:srgbClr val="71777A"/>
                </a:solidFill>
              </a:rPr>
              <a:t>‹Nr.›</a:t>
            </a:fld>
            <a:endParaRPr lang="en-US" sz="1050" noProof="0" dirty="0">
              <a:solidFill>
                <a:srgbClr val="71777A"/>
              </a:solidFill>
            </a:endParaRPr>
          </a:p>
        </p:txBody>
      </p:sp>
      <p:cxnSp>
        <p:nvCxnSpPr>
          <p:cNvPr id="8" name="shpLine">
            <a:extLst>
              <a:ext uri="{FF2B5EF4-FFF2-40B4-BE49-F238E27FC236}">
                <a16:creationId xmlns:a16="http://schemas.microsoft.com/office/drawing/2014/main" id="{DC2F3DA6-F3DC-F5D8-7B76-63D7306EF1E7}"/>
              </a:ext>
            </a:extLst>
          </p:cNvPr>
          <p:cNvCxnSpPr/>
          <p:nvPr/>
        </p:nvCxnSpPr>
        <p:spPr>
          <a:xfrm>
            <a:off x="891483" y="6355993"/>
            <a:ext cx="0" cy="144000"/>
          </a:xfrm>
          <a:prstGeom prst="line">
            <a:avLst/>
          </a:prstGeom>
          <a:ln w="6350">
            <a:solidFill>
              <a:srgbClr val="7177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PROPRIETARY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de-DE" noProof="0"/>
              <a:t>© WOODWARD, INC.</a:t>
            </a:r>
            <a:endParaRPr lang="en-US" noProof="0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92F3E3E6-B34B-4638-86DB-0B69E13808F2}" type="slidenum">
              <a:rPr lang="en-US" noProof="0" smtClean="0"/>
              <a:t>‹Nr.›</a:t>
            </a:fld>
            <a:endParaRPr lang="en-US" noProof="0" dirty="0"/>
          </a:p>
        </p:txBody>
      </p:sp>
      <p:sp>
        <p:nvSpPr>
          <p:cNvPr id="12" name="Freihandform: Form 11">
            <a:extLst>
              <a:ext uri="{FF2B5EF4-FFF2-40B4-BE49-F238E27FC236}">
                <a16:creationId xmlns:a16="http://schemas.microsoft.com/office/drawing/2014/main" id="{D96DADE7-1FFE-25C9-42D4-BA485E1B6736}"/>
              </a:ext>
            </a:extLst>
          </p:cNvPr>
          <p:cNvSpPr/>
          <p:nvPr/>
        </p:nvSpPr>
        <p:spPr>
          <a:xfrm>
            <a:off x="7637812" y="0"/>
            <a:ext cx="4554188" cy="6858000"/>
          </a:xfrm>
          <a:custGeom>
            <a:avLst/>
            <a:gdLst>
              <a:gd name="connsiteX0" fmla="*/ 1718754 w 4554188"/>
              <a:gd name="connsiteY0" fmla="*/ 0 h 6858000"/>
              <a:gd name="connsiteX1" fmla="*/ 4554188 w 4554188"/>
              <a:gd name="connsiteY1" fmla="*/ 0 h 6858000"/>
              <a:gd name="connsiteX2" fmla="*/ 4554188 w 4554188"/>
              <a:gd name="connsiteY2" fmla="*/ 6858000 h 6858000"/>
              <a:gd name="connsiteX3" fmla="*/ 0 w 4554188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554188" h="6858000">
                <a:moveTo>
                  <a:pt x="1718754" y="0"/>
                </a:moveTo>
                <a:lnTo>
                  <a:pt x="4554188" y="0"/>
                </a:lnTo>
                <a:lnTo>
                  <a:pt x="4554188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100000">
                <a:srgbClr val="182C59"/>
              </a:gs>
              <a:gs pos="0">
                <a:srgbClr val="4089BD"/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3200"/>
          </a:p>
        </p:txBody>
      </p:sp>
      <p:sp>
        <p:nvSpPr>
          <p:cNvPr id="9" name="Titel 8">
            <a:extLst>
              <a:ext uri="{FF2B5EF4-FFF2-40B4-BE49-F238E27FC236}">
                <a16:creationId xmlns:a16="http://schemas.microsoft.com/office/drawing/2014/main" id="{3B23A8CE-B307-91FF-6B0A-F2C4BE67018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40635" y="408001"/>
            <a:ext cx="6705569" cy="828000"/>
          </a:xfrm>
        </p:spPr>
        <p:txBody>
          <a:bodyPr lIns="0" tIns="0" rIns="0" bIns="0" anchor="t"/>
          <a:lstStyle>
            <a:lvl1pPr algn="l">
              <a:defRPr sz="4000"/>
            </a:lvl1pPr>
          </a:lstStyle>
          <a:p>
            <a:r>
              <a:rPr lang="de-DE" dirty="0"/>
              <a:t>Insert </a:t>
            </a:r>
            <a:r>
              <a:rPr lang="de-DE" dirty="0" err="1"/>
              <a:t>agenda</a:t>
            </a:r>
            <a:r>
              <a:rPr lang="de-DE" dirty="0"/>
              <a:t> title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 hasCustomPrompt="1"/>
          </p:nvPr>
        </p:nvSpPr>
        <p:spPr>
          <a:xfrm>
            <a:off x="640635" y="1708803"/>
            <a:ext cx="6705569" cy="4343636"/>
          </a:xfrm>
        </p:spPr>
        <p:txBody>
          <a:bodyPr lIns="0" tIns="0" rIns="0" bIns="0" anchor="t" anchorCtr="0"/>
          <a:lstStyle>
            <a:lvl1pPr marL="360000" indent="-360000" algn="l">
              <a:spcBef>
                <a:spcPts val="1000"/>
              </a:spcBef>
              <a:buFont typeface="+mj-lt"/>
              <a:buAutoNum type="arabicPeriod"/>
              <a:defRPr sz="2200" b="0">
                <a:solidFill>
                  <a:schemeClr val="tx1"/>
                </a:solidFill>
              </a:defRPr>
            </a:lvl1pPr>
            <a:lvl2pPr marL="540000" indent="-180000" algn="l">
              <a:spcBef>
                <a:spcPts val="1000"/>
              </a:spcBef>
              <a:buFont typeface="Calibri" panose="020F0502020204030204" pitchFamily="34" charset="0"/>
              <a:buChar char="›"/>
              <a:defRPr sz="2200">
                <a:solidFill>
                  <a:schemeClr val="tx1"/>
                </a:solidFill>
              </a:defRPr>
            </a:lvl2pPr>
            <a:lvl3pPr marL="720000" indent="-180000" algn="l">
              <a:spcBef>
                <a:spcPts val="500"/>
              </a:spcBef>
              <a:buFont typeface="Calibri" panose="020F0502020204030204" pitchFamily="34" charset="0"/>
              <a:buChar char="›"/>
              <a:defRPr sz="2200">
                <a:solidFill>
                  <a:schemeClr val="tx1"/>
                </a:solidFill>
              </a:defRPr>
            </a:lvl3pPr>
            <a:lvl4pPr marL="900000" indent="-180000" algn="l">
              <a:spcBef>
                <a:spcPts val="500"/>
              </a:spcBef>
              <a:buFont typeface="Calibri" panose="020F0502020204030204" pitchFamily="34" charset="0"/>
              <a:buChar char="›"/>
              <a:defRPr sz="2200">
                <a:solidFill>
                  <a:schemeClr val="tx1"/>
                </a:solidFill>
              </a:defRPr>
            </a:lvl4pPr>
            <a:lvl5pPr marL="900000" indent="-180000" algn="l">
              <a:spcBef>
                <a:spcPts val="500"/>
              </a:spcBef>
              <a:buFont typeface="Calibri" panose="020F0502020204030204" pitchFamily="34" charset="0"/>
              <a:buChar char="›"/>
              <a:defRPr sz="2200">
                <a:solidFill>
                  <a:schemeClr val="tx1"/>
                </a:solidFill>
              </a:defRPr>
            </a:lvl5pPr>
            <a:lvl6pPr marL="900000" indent="-180000" algn="l">
              <a:spcBef>
                <a:spcPts val="500"/>
              </a:spcBef>
              <a:buFont typeface="Calibri" panose="020F0502020204030204" pitchFamily="34" charset="0"/>
              <a:buChar char="›"/>
              <a:defRPr sz="2200">
                <a:solidFill>
                  <a:schemeClr val="tx1"/>
                </a:solidFill>
              </a:defRPr>
            </a:lvl6pPr>
            <a:lvl7pPr marL="900000" indent="-180000" algn="l">
              <a:spcBef>
                <a:spcPts val="500"/>
              </a:spcBef>
              <a:buFont typeface="Calibri" panose="020F0502020204030204" pitchFamily="34" charset="0"/>
              <a:buChar char="›"/>
              <a:defRPr sz="2200">
                <a:solidFill>
                  <a:schemeClr val="tx1"/>
                </a:solidFill>
              </a:defRPr>
            </a:lvl7pPr>
            <a:lvl8pPr marL="900000" indent="-180000" algn="l">
              <a:spcBef>
                <a:spcPts val="500"/>
              </a:spcBef>
              <a:buFont typeface="Calibri" panose="020F0502020204030204" pitchFamily="34" charset="0"/>
              <a:buChar char="›"/>
              <a:defRPr sz="2200">
                <a:solidFill>
                  <a:schemeClr val="tx1"/>
                </a:solidFill>
              </a:defRPr>
            </a:lvl8pPr>
            <a:lvl9pPr marL="900000" indent="-180000" algn="l">
              <a:spcBef>
                <a:spcPts val="500"/>
              </a:spcBef>
              <a:buFont typeface="Calibri" panose="020F0502020204030204" pitchFamily="34" charset="0"/>
              <a:buChar char="›"/>
              <a:defRPr sz="22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noProof="0" dirty="0"/>
              <a:t>Quick tip: start typing for normal text, or press tab key for bulleted list</a:t>
            </a:r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5"/>
            <a:r>
              <a:rPr lang="en-US" noProof="0" dirty="0" err="1"/>
              <a:t>Sechste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6"/>
            <a:r>
              <a:rPr lang="en-US" noProof="0" dirty="0" err="1"/>
              <a:t>Siebte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7"/>
            <a:r>
              <a:rPr lang="en-US" noProof="0" dirty="0" err="1"/>
              <a:t>Achte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8"/>
            <a:r>
              <a:rPr lang="en-US" noProof="0" dirty="0" err="1"/>
              <a:t>Neunte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6134979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hap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pBack">
            <a:extLst>
              <a:ext uri="{FF2B5EF4-FFF2-40B4-BE49-F238E27FC236}">
                <a16:creationId xmlns:a16="http://schemas.microsoft.com/office/drawing/2014/main" id="{A450880F-4526-2C3A-657D-9748A5C6CA9B}"/>
              </a:ext>
            </a:extLst>
          </p:cNvPr>
          <p:cNvSpPr/>
          <p:nvPr/>
        </p:nvSpPr>
        <p:spPr>
          <a:xfrm>
            <a:off x="0" y="0"/>
            <a:ext cx="10717025" cy="6858000"/>
          </a:xfrm>
          <a:custGeom>
            <a:avLst/>
            <a:gdLst>
              <a:gd name="connsiteX0" fmla="*/ 0 w 10746723"/>
              <a:gd name="connsiteY0" fmla="*/ 0 h 6858000"/>
              <a:gd name="connsiteX1" fmla="*/ 10746723 w 10746723"/>
              <a:gd name="connsiteY1" fmla="*/ 0 h 6858000"/>
              <a:gd name="connsiteX2" fmla="*/ 10746723 w 10746723"/>
              <a:gd name="connsiteY2" fmla="*/ 1 h 6858000"/>
              <a:gd name="connsiteX3" fmla="*/ 10717025 w 10746723"/>
              <a:gd name="connsiteY3" fmla="*/ 1 h 6858000"/>
              <a:gd name="connsiteX4" fmla="*/ 8998271 w 10746723"/>
              <a:gd name="connsiteY4" fmla="*/ 6858000 h 6858000"/>
              <a:gd name="connsiteX5" fmla="*/ 0 w 10746723"/>
              <a:gd name="connsiteY5" fmla="*/ 6858000 h 6858000"/>
              <a:gd name="connsiteX0" fmla="*/ 0 w 10746723"/>
              <a:gd name="connsiteY0" fmla="*/ 0 h 6858000"/>
              <a:gd name="connsiteX1" fmla="*/ 10746723 w 10746723"/>
              <a:gd name="connsiteY1" fmla="*/ 0 h 6858000"/>
              <a:gd name="connsiteX2" fmla="*/ 10717025 w 10746723"/>
              <a:gd name="connsiteY2" fmla="*/ 1 h 6858000"/>
              <a:gd name="connsiteX3" fmla="*/ 8998271 w 10746723"/>
              <a:gd name="connsiteY3" fmla="*/ 6858000 h 6858000"/>
              <a:gd name="connsiteX4" fmla="*/ 0 w 10746723"/>
              <a:gd name="connsiteY4" fmla="*/ 6858000 h 6858000"/>
              <a:gd name="connsiteX5" fmla="*/ 0 w 10746723"/>
              <a:gd name="connsiteY5" fmla="*/ 0 h 6858000"/>
              <a:gd name="connsiteX0" fmla="*/ 0 w 10749104"/>
              <a:gd name="connsiteY0" fmla="*/ 0 h 6858000"/>
              <a:gd name="connsiteX1" fmla="*/ 10749104 w 10749104"/>
              <a:gd name="connsiteY1" fmla="*/ 7144 h 6858000"/>
              <a:gd name="connsiteX2" fmla="*/ 10717025 w 10749104"/>
              <a:gd name="connsiteY2" fmla="*/ 1 h 6858000"/>
              <a:gd name="connsiteX3" fmla="*/ 8998271 w 10749104"/>
              <a:gd name="connsiteY3" fmla="*/ 6858000 h 6858000"/>
              <a:gd name="connsiteX4" fmla="*/ 0 w 10749104"/>
              <a:gd name="connsiteY4" fmla="*/ 6858000 h 6858000"/>
              <a:gd name="connsiteX5" fmla="*/ 0 w 10749104"/>
              <a:gd name="connsiteY5" fmla="*/ 0 h 6858000"/>
              <a:gd name="connsiteX0" fmla="*/ 0 w 10717025"/>
              <a:gd name="connsiteY0" fmla="*/ 0 h 6858000"/>
              <a:gd name="connsiteX1" fmla="*/ 10717025 w 10717025"/>
              <a:gd name="connsiteY1" fmla="*/ 1 h 6858000"/>
              <a:gd name="connsiteX2" fmla="*/ 8998271 w 10717025"/>
              <a:gd name="connsiteY2" fmla="*/ 6858000 h 6858000"/>
              <a:gd name="connsiteX3" fmla="*/ 0 w 10717025"/>
              <a:gd name="connsiteY3" fmla="*/ 6858000 h 6858000"/>
              <a:gd name="connsiteX4" fmla="*/ 0 w 10717025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17025" h="6858000">
                <a:moveTo>
                  <a:pt x="0" y="0"/>
                </a:moveTo>
                <a:lnTo>
                  <a:pt x="10717025" y="1"/>
                </a:lnTo>
                <a:lnTo>
                  <a:pt x="8998271" y="6858000"/>
                </a:ln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gradFill flip="none" rotWithShape="1">
            <a:gsLst>
              <a:gs pos="53000">
                <a:srgbClr val="C53625"/>
              </a:gs>
              <a:gs pos="0">
                <a:srgbClr val="800002"/>
              </a:gs>
              <a:gs pos="100000">
                <a:srgbClr val="E67617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GB" sz="3200"/>
          </a:p>
        </p:txBody>
      </p:sp>
      <p:sp>
        <p:nvSpPr>
          <p:cNvPr id="7" name="shpNo">
            <a:extLst>
              <a:ext uri="{FF2B5EF4-FFF2-40B4-BE49-F238E27FC236}">
                <a16:creationId xmlns:a16="http://schemas.microsoft.com/office/drawing/2014/main" id="{95345258-BE3C-93C6-0116-91FF7D463100}"/>
              </a:ext>
            </a:extLst>
          </p:cNvPr>
          <p:cNvSpPr txBox="1"/>
          <p:nvPr/>
        </p:nvSpPr>
        <p:spPr bwMode="white">
          <a:xfrm>
            <a:off x="193493" y="6345020"/>
            <a:ext cx="579967" cy="164212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r"/>
            <a:r>
              <a:rPr lang="en-US" sz="1050" noProof="0" dirty="0">
                <a:solidFill>
                  <a:schemeClr val="bg1"/>
                </a:solidFill>
              </a:rPr>
              <a:t> </a:t>
            </a:r>
            <a:fld id="{DC8EE66E-F181-468C-945E-BF82BFF0D47C}" type="slidenum">
              <a:rPr lang="en-US" sz="1050" noProof="0" smtClean="0">
                <a:solidFill>
                  <a:schemeClr val="bg1"/>
                </a:solidFill>
              </a:rPr>
              <a:t>‹Nr.›</a:t>
            </a:fld>
            <a:endParaRPr lang="en-US" sz="1050" noProof="0" dirty="0">
              <a:solidFill>
                <a:schemeClr val="bg1"/>
              </a:solidFill>
            </a:endParaRPr>
          </a:p>
        </p:txBody>
      </p:sp>
      <p:cxnSp>
        <p:nvCxnSpPr>
          <p:cNvPr id="8" name="shpLine">
            <a:extLst>
              <a:ext uri="{FF2B5EF4-FFF2-40B4-BE49-F238E27FC236}">
                <a16:creationId xmlns:a16="http://schemas.microsoft.com/office/drawing/2014/main" id="{5615D08D-4E55-87E7-8442-4CB1D8D52DE0}"/>
              </a:ext>
            </a:extLst>
          </p:cNvPr>
          <p:cNvCxnSpPr/>
          <p:nvPr/>
        </p:nvCxnSpPr>
        <p:spPr bwMode="white">
          <a:xfrm>
            <a:off x="891483" y="6355993"/>
            <a:ext cx="0" cy="144000"/>
          </a:xfrm>
          <a:prstGeom prst="line">
            <a:avLst/>
          </a:prstGeom>
          <a:ln w="6350">
            <a:solidFill>
              <a:srgbClr val="7177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shpLogo">
            <a:extLst>
              <a:ext uri="{FF2B5EF4-FFF2-40B4-BE49-F238E27FC236}">
                <a16:creationId xmlns:a16="http://schemas.microsoft.com/office/drawing/2014/main" id="{6862FA61-B36C-AA96-CFA6-39B037E9FFD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81899" y="6291552"/>
            <a:ext cx="1813084" cy="261084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B81FCAF-C3BD-90AF-B000-A3AFB8228F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PROPRIETARY</a:t>
            </a:r>
            <a:endParaRPr lang="en-US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161984A-D836-D2E5-2FB1-A051080A3B6F}"/>
              </a:ext>
            </a:extLst>
          </p:cNvPr>
          <p:cNvSpPr>
            <a:spLocks noGrp="1"/>
          </p:cNvSpPr>
          <p:nvPr>
            <p:ph type="dt" sz="half" idx="11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© WOODWARD, INC.</a:t>
            </a:r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1C269E0-4F73-C8DD-8D0A-CA29CDC53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3E3E6-B34B-4638-86DB-0B69E13808F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FEC93C9-1C18-8129-EA00-39A337D46867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640635" y="1708803"/>
            <a:ext cx="7924800" cy="2852737"/>
          </a:xfrm>
        </p:spPr>
        <p:txBody>
          <a:bodyPr anchor="b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67D2C0D-0B00-3B7A-2FC7-36829503847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 bwMode="white">
          <a:xfrm>
            <a:off x="640635" y="127631"/>
            <a:ext cx="2592917" cy="1500187"/>
          </a:xfrm>
        </p:spPr>
        <p:txBody>
          <a:bodyPr/>
          <a:lstStyle>
            <a:lvl1pPr marL="0" indent="0">
              <a:buNone/>
              <a:defRPr sz="10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 dirty="0"/>
              <a:t>0X</a:t>
            </a:r>
          </a:p>
        </p:txBody>
      </p:sp>
    </p:spTree>
    <p:extLst>
      <p:ext uri="{BB962C8B-B14F-4D97-AF65-F5344CB8AC3E}">
        <p14:creationId xmlns:p14="http://schemas.microsoft.com/office/powerpoint/2010/main" val="17924037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Chapt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shpBack">
            <a:extLst>
              <a:ext uri="{FF2B5EF4-FFF2-40B4-BE49-F238E27FC236}">
                <a16:creationId xmlns:a16="http://schemas.microsoft.com/office/drawing/2014/main" id="{DACD5B24-5FBF-4121-1012-1961942B735E}"/>
              </a:ext>
            </a:extLst>
          </p:cNvPr>
          <p:cNvSpPr/>
          <p:nvPr/>
        </p:nvSpPr>
        <p:spPr>
          <a:xfrm>
            <a:off x="0" y="0"/>
            <a:ext cx="10717024" cy="6858000"/>
          </a:xfrm>
          <a:custGeom>
            <a:avLst/>
            <a:gdLst>
              <a:gd name="connsiteX0" fmla="*/ 0 w 10717024"/>
              <a:gd name="connsiteY0" fmla="*/ 0 h 6858000"/>
              <a:gd name="connsiteX1" fmla="*/ 10717024 w 10717024"/>
              <a:gd name="connsiteY1" fmla="*/ 0 h 6858000"/>
              <a:gd name="connsiteX2" fmla="*/ 10717024 w 10717024"/>
              <a:gd name="connsiteY2" fmla="*/ 5 h 6858000"/>
              <a:gd name="connsiteX3" fmla="*/ 8998271 w 10717024"/>
              <a:gd name="connsiteY3" fmla="*/ 6858000 h 6858000"/>
              <a:gd name="connsiteX4" fmla="*/ 0 w 10717024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717024" h="6858000">
                <a:moveTo>
                  <a:pt x="0" y="0"/>
                </a:moveTo>
                <a:lnTo>
                  <a:pt x="10717024" y="0"/>
                </a:lnTo>
                <a:lnTo>
                  <a:pt x="10717024" y="5"/>
                </a:lnTo>
                <a:lnTo>
                  <a:pt x="8998271" y="6858000"/>
                </a:lnTo>
                <a:lnTo>
                  <a:pt x="0" y="6858000"/>
                </a:lnTo>
                <a:close/>
              </a:path>
            </a:pathLst>
          </a:custGeom>
          <a:gradFill flip="none" rotWithShape="1">
            <a:gsLst>
              <a:gs pos="0">
                <a:srgbClr val="0F123C"/>
              </a:gs>
              <a:gs pos="100000">
                <a:schemeClr val="accent5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 defTabSz="457200"/>
            <a:endParaRPr lang="en-GB"/>
          </a:p>
        </p:txBody>
      </p:sp>
      <p:sp>
        <p:nvSpPr>
          <p:cNvPr id="7" name="shpNo">
            <a:extLst>
              <a:ext uri="{FF2B5EF4-FFF2-40B4-BE49-F238E27FC236}">
                <a16:creationId xmlns:a16="http://schemas.microsoft.com/office/drawing/2014/main" id="{95345258-BE3C-93C6-0116-91FF7D463100}"/>
              </a:ext>
            </a:extLst>
          </p:cNvPr>
          <p:cNvSpPr txBox="1"/>
          <p:nvPr/>
        </p:nvSpPr>
        <p:spPr bwMode="white">
          <a:xfrm>
            <a:off x="193493" y="6345020"/>
            <a:ext cx="579967" cy="164212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r"/>
            <a:r>
              <a:rPr lang="en-US" sz="1050" noProof="0" dirty="0">
                <a:solidFill>
                  <a:schemeClr val="bg1"/>
                </a:solidFill>
              </a:rPr>
              <a:t> </a:t>
            </a:r>
            <a:fld id="{DC8EE66E-F181-468C-945E-BF82BFF0D47C}" type="slidenum">
              <a:rPr lang="en-US" sz="1050" noProof="0" smtClean="0">
                <a:solidFill>
                  <a:schemeClr val="bg1"/>
                </a:solidFill>
              </a:rPr>
              <a:t>‹Nr.›</a:t>
            </a:fld>
            <a:endParaRPr lang="en-US" sz="1050" noProof="0" dirty="0">
              <a:solidFill>
                <a:schemeClr val="bg1"/>
              </a:solidFill>
            </a:endParaRPr>
          </a:p>
        </p:txBody>
      </p:sp>
      <p:cxnSp>
        <p:nvCxnSpPr>
          <p:cNvPr id="8" name="shpLine">
            <a:extLst>
              <a:ext uri="{FF2B5EF4-FFF2-40B4-BE49-F238E27FC236}">
                <a16:creationId xmlns:a16="http://schemas.microsoft.com/office/drawing/2014/main" id="{5615D08D-4E55-87E7-8442-4CB1D8D52DE0}"/>
              </a:ext>
            </a:extLst>
          </p:cNvPr>
          <p:cNvCxnSpPr/>
          <p:nvPr/>
        </p:nvCxnSpPr>
        <p:spPr bwMode="white">
          <a:xfrm>
            <a:off x="891483" y="6355993"/>
            <a:ext cx="0" cy="144000"/>
          </a:xfrm>
          <a:prstGeom prst="line">
            <a:avLst/>
          </a:prstGeom>
          <a:ln w="6350">
            <a:solidFill>
              <a:srgbClr val="7177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9" name="shpLogo">
            <a:extLst>
              <a:ext uri="{FF2B5EF4-FFF2-40B4-BE49-F238E27FC236}">
                <a16:creationId xmlns:a16="http://schemas.microsoft.com/office/drawing/2014/main" id="{6862FA61-B36C-AA96-CFA6-39B037E9FFD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9781899" y="6291552"/>
            <a:ext cx="1813084" cy="261084"/>
          </a:xfrm>
          <a:prstGeom prst="rect">
            <a:avLst/>
          </a:prstGeom>
        </p:spPr>
      </p:pic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5B81FCAF-C3BD-90AF-B000-A3AFB8228FE6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PROPRIETARY</a:t>
            </a:r>
            <a:endParaRPr lang="en-US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161984A-D836-D2E5-2FB1-A051080A3B6F}"/>
              </a:ext>
            </a:extLst>
          </p:cNvPr>
          <p:cNvSpPr>
            <a:spLocks noGrp="1"/>
          </p:cNvSpPr>
          <p:nvPr>
            <p:ph type="dt" sz="half" idx="11"/>
          </p:nvPr>
        </p:nvSpPr>
        <p:spPr bwMode="white"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© WOODWARD, INC.</a:t>
            </a:r>
            <a:endParaRPr lang="en-US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1C269E0-4F73-C8DD-8D0A-CA29CDC537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3E3E6-B34B-4638-86DB-0B69E13808F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7FEC93C9-1C18-8129-EA00-39A337D46867}"/>
              </a:ext>
            </a:extLst>
          </p:cNvPr>
          <p:cNvSpPr>
            <a:spLocks noGrp="1"/>
          </p:cNvSpPr>
          <p:nvPr>
            <p:ph type="title"/>
          </p:nvPr>
        </p:nvSpPr>
        <p:spPr bwMode="white">
          <a:xfrm>
            <a:off x="640635" y="1708803"/>
            <a:ext cx="7924800" cy="2852737"/>
          </a:xfrm>
        </p:spPr>
        <p:txBody>
          <a:bodyPr anchor="b"/>
          <a:lstStyle>
            <a:lvl1pPr>
              <a:defRPr sz="4800">
                <a:solidFill>
                  <a:schemeClr val="bg1"/>
                </a:solidFill>
              </a:defRPr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367D2C0D-0B00-3B7A-2FC7-36829503847B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 bwMode="white">
          <a:xfrm>
            <a:off x="640635" y="127631"/>
            <a:ext cx="2592917" cy="1500187"/>
          </a:xfrm>
        </p:spPr>
        <p:txBody>
          <a:bodyPr/>
          <a:lstStyle>
            <a:lvl1pPr marL="0" indent="0">
              <a:buNone/>
              <a:defRPr sz="100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de-DE" dirty="0"/>
              <a:t>0X</a:t>
            </a:r>
          </a:p>
        </p:txBody>
      </p:sp>
    </p:spTree>
    <p:extLst>
      <p:ext uri="{BB962C8B-B14F-4D97-AF65-F5344CB8AC3E}">
        <p14:creationId xmlns:p14="http://schemas.microsoft.com/office/powerpoint/2010/main" val="13681663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ndard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umsplatzhalter 4"/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de-DE" noProof="0"/>
              <a:t>© WOODWARD, INC.</a:t>
            </a:r>
            <a:endParaRPr lang="en-US" noProof="0" dirty="0"/>
          </a:p>
        </p:txBody>
      </p:sp>
      <p:sp>
        <p:nvSpPr>
          <p:cNvPr id="8" name="Foliennummernplatzhalter 7"/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92F3E3E6-B34B-4638-86DB-0B69E13808F2}" type="slidenum">
              <a:rPr lang="en-US" noProof="0" smtClean="0"/>
              <a:t>‹Nr.›</a:t>
            </a:fld>
            <a:endParaRPr lang="en-US" noProof="0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PROPRIETARY</a:t>
            </a:r>
            <a:endParaRPr lang="en-US" noProof="0" dirty="0"/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FD4C9097-6712-444A-70AB-EFFA4C9B36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sz="half" idx="1" hasCustomPrompt="1"/>
          </p:nvPr>
        </p:nvSpPr>
        <p:spPr>
          <a:xfrm>
            <a:off x="640635" y="1708803"/>
            <a:ext cx="5347415" cy="4343636"/>
          </a:xfrm>
        </p:spPr>
        <p:txBody>
          <a:bodyPr lIns="0" tIns="0" rIns="0" bIns="0" anchor="t" anchorCtr="0"/>
          <a:lstStyle>
            <a:lvl1pPr algn="l">
              <a:defRPr sz="1800">
                <a:solidFill>
                  <a:schemeClr val="tx1"/>
                </a:solidFill>
              </a:defRPr>
            </a:lvl1pPr>
            <a:lvl2pPr algn="l">
              <a:defRPr sz="1800">
                <a:solidFill>
                  <a:schemeClr val="tx1"/>
                </a:solidFill>
              </a:defRPr>
            </a:lvl2pPr>
            <a:lvl3pPr algn="l">
              <a:defRPr sz="1800">
                <a:solidFill>
                  <a:schemeClr val="tx1"/>
                </a:solidFill>
              </a:defRPr>
            </a:lvl3pPr>
            <a:lvl4pPr algn="l">
              <a:defRPr sz="1800">
                <a:solidFill>
                  <a:schemeClr val="tx1"/>
                </a:solidFill>
              </a:defRPr>
            </a:lvl4pPr>
            <a:lvl5pPr algn="l">
              <a:defRPr sz="1800">
                <a:solidFill>
                  <a:schemeClr val="tx1"/>
                </a:solidFill>
              </a:defRPr>
            </a:lvl5pPr>
            <a:lvl6pPr algn="l">
              <a:defRPr sz="1800">
                <a:solidFill>
                  <a:schemeClr val="tx1"/>
                </a:solidFill>
              </a:defRPr>
            </a:lvl6pPr>
            <a:lvl7pPr algn="l">
              <a:defRPr sz="1800">
                <a:solidFill>
                  <a:schemeClr val="tx1"/>
                </a:solidFill>
              </a:defRPr>
            </a:lvl7pPr>
            <a:lvl8pPr algn="l">
              <a:defRPr sz="1800" baseline="0">
                <a:solidFill>
                  <a:schemeClr val="tx1"/>
                </a:solidFill>
              </a:defRPr>
            </a:lvl8pPr>
            <a:lvl9pPr algn="l">
              <a:defRPr sz="1800" baseline="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noProof="0" dirty="0"/>
              <a:t>Quick tip: start typing for normal text, or press tab key for bulleted list</a:t>
            </a:r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5"/>
            <a:r>
              <a:rPr lang="en-US" noProof="0" dirty="0" err="1"/>
              <a:t>Sechste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6"/>
            <a:r>
              <a:rPr lang="en-US" noProof="0" dirty="0" err="1"/>
              <a:t>Siebte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7"/>
            <a:r>
              <a:rPr lang="en-US" noProof="0" dirty="0" err="1"/>
              <a:t>Achte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8"/>
            <a:r>
              <a:rPr lang="en-US" noProof="0" dirty="0" err="1"/>
              <a:t>Neunte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  <p:sp>
        <p:nvSpPr>
          <p:cNvPr id="4" name="Inhaltsplatzhalter 3"/>
          <p:cNvSpPr>
            <a:spLocks noGrp="1"/>
          </p:cNvSpPr>
          <p:nvPr>
            <p:ph sz="half" idx="2" hasCustomPrompt="1"/>
          </p:nvPr>
        </p:nvSpPr>
        <p:spPr>
          <a:xfrm>
            <a:off x="6220169" y="1708803"/>
            <a:ext cx="5347415" cy="4343636"/>
          </a:xfrm>
        </p:spPr>
        <p:txBody>
          <a:bodyPr lIns="0" tIns="0" rIns="0" bIns="0" anchor="t" anchorCtr="0"/>
          <a:lstStyle>
            <a:lvl1pPr algn="l">
              <a:defRPr sz="1800">
                <a:solidFill>
                  <a:schemeClr val="tx1"/>
                </a:solidFill>
              </a:defRPr>
            </a:lvl1pPr>
            <a:lvl2pPr algn="l">
              <a:defRPr sz="1800">
                <a:solidFill>
                  <a:schemeClr val="tx1"/>
                </a:solidFill>
              </a:defRPr>
            </a:lvl2pPr>
            <a:lvl3pPr algn="l">
              <a:defRPr sz="1800">
                <a:solidFill>
                  <a:schemeClr val="tx1"/>
                </a:solidFill>
              </a:defRPr>
            </a:lvl3pPr>
            <a:lvl4pPr algn="l">
              <a:defRPr sz="1800">
                <a:solidFill>
                  <a:schemeClr val="tx1"/>
                </a:solidFill>
              </a:defRPr>
            </a:lvl4pPr>
            <a:lvl5pPr algn="l">
              <a:defRPr sz="1800">
                <a:solidFill>
                  <a:schemeClr val="tx1"/>
                </a:solidFill>
              </a:defRPr>
            </a:lvl5pPr>
            <a:lvl6pPr algn="l">
              <a:defRPr sz="1800">
                <a:solidFill>
                  <a:schemeClr val="tx1"/>
                </a:solidFill>
              </a:defRPr>
            </a:lvl6pPr>
            <a:lvl7pPr algn="l">
              <a:defRPr sz="1800">
                <a:solidFill>
                  <a:schemeClr val="tx1"/>
                </a:solidFill>
              </a:defRPr>
            </a:lvl7pPr>
            <a:lvl8pPr algn="l">
              <a:defRPr sz="1800">
                <a:solidFill>
                  <a:schemeClr val="tx1"/>
                </a:solidFill>
              </a:defRPr>
            </a:lvl8pPr>
            <a:lvl9pPr algn="l">
              <a:defRPr sz="1800">
                <a:solidFill>
                  <a:schemeClr val="tx1"/>
                </a:solidFill>
              </a:defRPr>
            </a:lvl9pPr>
          </a:lstStyle>
          <a:p>
            <a:pPr lvl="0"/>
            <a:r>
              <a:rPr lang="en-US" noProof="0" dirty="0"/>
              <a:t>Quick tip: start typing for normal text, or press tab key for bulleted list</a:t>
            </a:r>
          </a:p>
          <a:p>
            <a:pPr lvl="1"/>
            <a:r>
              <a:rPr lang="en-US" noProof="0" dirty="0" err="1"/>
              <a:t>Zweite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2"/>
            <a:r>
              <a:rPr lang="en-US" noProof="0" dirty="0" err="1"/>
              <a:t>Dritte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3"/>
            <a:r>
              <a:rPr lang="en-US" noProof="0" dirty="0" err="1"/>
              <a:t>Vierte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4"/>
            <a:r>
              <a:rPr lang="en-US" noProof="0" dirty="0" err="1"/>
              <a:t>Fünfte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5"/>
            <a:r>
              <a:rPr lang="en-US" noProof="0" dirty="0" err="1"/>
              <a:t>Sechste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6"/>
            <a:r>
              <a:rPr lang="en-US" noProof="0" dirty="0" err="1"/>
              <a:t>Siebte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7"/>
            <a:r>
              <a:rPr lang="en-US" noProof="0" dirty="0" err="1"/>
              <a:t>Achte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  <a:p>
            <a:pPr lvl="8"/>
            <a:r>
              <a:rPr lang="en-US" noProof="0" dirty="0" err="1"/>
              <a:t>Neunte</a:t>
            </a:r>
            <a:r>
              <a:rPr lang="en-US" noProof="0" dirty="0"/>
              <a:t> </a:t>
            </a:r>
            <a:r>
              <a:rPr lang="en-US" noProof="0" dirty="0" err="1"/>
              <a:t>Ebene</a:t>
            </a:r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3247112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/>
              <a:t>PROPRIETARY</a:t>
            </a:r>
            <a:endParaRPr lang="en-US" noProof="0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r>
              <a:rPr lang="de-DE" noProof="0"/>
              <a:t>© WOODWARD, INC.</a:t>
            </a:r>
            <a:endParaRPr lang="en-US" noProof="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fld id="{92F3E3E6-B34B-4638-86DB-0B69E13808F2}" type="slidenum">
              <a:rPr lang="en-US" noProof="0" smtClean="0"/>
              <a:t>‹Nr.›</a:t>
            </a:fld>
            <a:endParaRPr lang="en-US" noProof="0" dirty="0"/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6DD7A7FC-5A45-266D-B86F-E9D485C48A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441640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image and conten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PROPRIETARY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8"/>
          </p:nvPr>
        </p:nvSpPr>
        <p:spPr/>
        <p:txBody>
          <a:bodyPr/>
          <a:lstStyle/>
          <a:p>
            <a:r>
              <a:rPr lang="de-DE" noProof="0" dirty="0"/>
              <a:t>© WOODWARD, INC.</a:t>
            </a:r>
            <a:endParaRPr lang="en-US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92F3E3E6-B34B-4638-86DB-0B69E13808F2}" type="slidenum">
              <a:rPr lang="en-US" noProof="0" smtClean="0"/>
              <a:t>‹Nr.›</a:t>
            </a:fld>
            <a:endParaRPr lang="en-US" noProof="0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2" hasCustomPrompt="1"/>
          </p:nvPr>
        </p:nvSpPr>
        <p:spPr>
          <a:xfrm>
            <a:off x="6203951" y="1708803"/>
            <a:ext cx="5988050" cy="4104856"/>
          </a:xfrm>
          <a:solidFill>
            <a:schemeClr val="tx2"/>
          </a:solidFill>
          <a:effectLst/>
        </p:spPr>
        <p:txBody>
          <a:bodyPr lIns="0" tIns="0" rIns="0" bIns="0" anchor="t" anchorCtr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endParaRPr/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CC55A8F2-7A4B-3A83-74A0-E8EB12740D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sz="quarter" idx="11" hasCustomPrompt="1"/>
          </p:nvPr>
        </p:nvSpPr>
        <p:spPr>
          <a:xfrm>
            <a:off x="640635" y="1708803"/>
            <a:ext cx="5347415" cy="4343636"/>
          </a:xfrm>
        </p:spPr>
        <p:txBody>
          <a:bodyPr lIns="0" tIns="0" rIns="0" bIns="0" anchor="t" anchorCtr="0"/>
          <a:lstStyle>
            <a:lvl1pPr algn="l">
              <a:defRPr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tx1"/>
                </a:solidFill>
              </a:defRPr>
            </a:lvl2pPr>
            <a:lvl3pPr algn="l">
              <a:defRPr>
                <a:solidFill>
                  <a:schemeClr val="tx1"/>
                </a:solidFill>
              </a:defRPr>
            </a:lvl3pPr>
            <a:lvl4pPr algn="l">
              <a:defRPr>
                <a:solidFill>
                  <a:schemeClr val="tx1"/>
                </a:solidFill>
              </a:defRPr>
            </a:lvl4pPr>
            <a:lvl5pPr algn="l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 dirty="0"/>
              <a:t>Quick tip: start typing for normal text, or press tab key for bulleted list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4" name="Textplatzhalter 4"/>
          <p:cNvSpPr>
            <a:spLocks noGrp="1"/>
          </p:cNvSpPr>
          <p:nvPr>
            <p:ph type="body" sz="quarter" idx="27"/>
          </p:nvPr>
        </p:nvSpPr>
        <p:spPr>
          <a:xfrm>
            <a:off x="6203951" y="5890129"/>
            <a:ext cx="5347415" cy="215444"/>
          </a:xfrm>
        </p:spPr>
        <p:txBody>
          <a:bodyPr wrap="none" lIns="0" tIns="0" rIns="0" bIns="0" anchor="t" anchorCtr="0">
            <a:noAutofit/>
          </a:bodyPr>
          <a:lstStyle>
            <a:lvl1pPr algn="l">
              <a:spcBef>
                <a:spcPts val="0"/>
              </a:spcBef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9156389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ne image and 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PROPRIETARY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8"/>
          </p:nvPr>
        </p:nvSpPr>
        <p:spPr/>
        <p:txBody>
          <a:bodyPr/>
          <a:lstStyle/>
          <a:p>
            <a:r>
              <a:rPr lang="de-DE" noProof="0"/>
              <a:t>© WOODWARD, INC.</a:t>
            </a:r>
            <a:endParaRPr lang="en-US" noProof="0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92F3E3E6-B34B-4638-86DB-0B69E13808F2}" type="slidenum">
              <a:rPr lang="en-US" noProof="0" smtClean="0"/>
              <a:t>‹Nr.›</a:t>
            </a:fld>
            <a:endParaRPr lang="en-US" noProof="0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2"/>
          </p:nvPr>
        </p:nvSpPr>
        <p:spPr>
          <a:xfrm>
            <a:off x="7144683" y="0"/>
            <a:ext cx="5047317" cy="6068484"/>
          </a:xfrm>
          <a:solidFill>
            <a:schemeClr val="tx2"/>
          </a:solidFill>
          <a:effectLst/>
        </p:spPr>
        <p:txBody>
          <a:bodyPr lIns="0" tIns="0" rIns="0" bIns="0" anchor="t" anchorCtr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8" name="Titel 7">
            <a:extLst>
              <a:ext uri="{FF2B5EF4-FFF2-40B4-BE49-F238E27FC236}">
                <a16:creationId xmlns:a16="http://schemas.microsoft.com/office/drawing/2014/main" id="{61F769B2-1580-12E1-0F49-0CB7AD9C1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635" y="408001"/>
            <a:ext cx="5347415" cy="828000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sz="quarter" idx="11" hasCustomPrompt="1"/>
          </p:nvPr>
        </p:nvSpPr>
        <p:spPr>
          <a:xfrm>
            <a:off x="640635" y="1708803"/>
            <a:ext cx="5347415" cy="4082397"/>
          </a:xfrm>
        </p:spPr>
        <p:txBody>
          <a:bodyPr lIns="0" tIns="0" rIns="0" bIns="0" anchor="t" anchorCtr="0"/>
          <a:lstStyle>
            <a:lvl1pPr algn="l">
              <a:defRPr>
                <a:solidFill>
                  <a:schemeClr val="tx1"/>
                </a:solidFill>
              </a:defRPr>
            </a:lvl1pPr>
            <a:lvl2pPr algn="l">
              <a:defRPr>
                <a:solidFill>
                  <a:schemeClr val="tx1"/>
                </a:solidFill>
              </a:defRPr>
            </a:lvl2pPr>
            <a:lvl3pPr algn="l">
              <a:defRPr>
                <a:solidFill>
                  <a:schemeClr val="tx1"/>
                </a:solidFill>
              </a:defRPr>
            </a:lvl3pPr>
            <a:lvl4pPr algn="l">
              <a:defRPr>
                <a:solidFill>
                  <a:schemeClr val="tx1"/>
                </a:solidFill>
              </a:defRPr>
            </a:lvl4pPr>
            <a:lvl5pPr algn="l">
              <a:defRPr>
                <a:solidFill>
                  <a:schemeClr val="tx1"/>
                </a:solidFill>
              </a:defRPr>
            </a:lvl5pPr>
          </a:lstStyle>
          <a:p>
            <a:pPr lvl="0"/>
            <a:r>
              <a:rPr lang="en-US" noProof="0" dirty="0"/>
              <a:t>Quick tip: start typing for normal text, or press tab key for bulleted list</a:t>
            </a:r>
          </a:p>
          <a:p>
            <a:pPr lvl="1"/>
            <a:r>
              <a:rPr lang="en-US" noProof="0" dirty="0"/>
              <a:t>Second level</a:t>
            </a:r>
          </a:p>
          <a:p>
            <a:pPr lvl="2"/>
            <a:r>
              <a:rPr lang="en-US" noProof="0" dirty="0"/>
              <a:t>Third level</a:t>
            </a:r>
          </a:p>
          <a:p>
            <a:pPr lvl="3"/>
            <a:r>
              <a:rPr lang="en-US" noProof="0" dirty="0"/>
              <a:t>Fourth level</a:t>
            </a:r>
          </a:p>
          <a:p>
            <a:pPr lvl="4"/>
            <a:r>
              <a:rPr lang="en-US" noProof="0" dirty="0"/>
              <a:t>Fifth level</a:t>
            </a:r>
          </a:p>
        </p:txBody>
      </p:sp>
      <p:sp>
        <p:nvSpPr>
          <p:cNvPr id="14" name="Textplatzhalter 4"/>
          <p:cNvSpPr>
            <a:spLocks noGrp="1"/>
          </p:cNvSpPr>
          <p:nvPr>
            <p:ph type="body" sz="quarter" idx="27"/>
          </p:nvPr>
        </p:nvSpPr>
        <p:spPr>
          <a:xfrm>
            <a:off x="640635" y="5890129"/>
            <a:ext cx="5347415" cy="215444"/>
          </a:xfrm>
        </p:spPr>
        <p:txBody>
          <a:bodyPr lIns="0" tIns="0" rIns="0" bIns="0" anchor="t" anchorCtr="0"/>
          <a:lstStyle>
            <a:lvl1pPr algn="l">
              <a:spcBef>
                <a:spcPts val="0"/>
              </a:spcBef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00677015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imag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noProof="0"/>
              <a:t>PROPRIETARY</a:t>
            </a:r>
            <a:endParaRPr lang="en-US" noProof="0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8"/>
          </p:nvPr>
        </p:nvSpPr>
        <p:spPr/>
        <p:txBody>
          <a:bodyPr/>
          <a:lstStyle/>
          <a:p>
            <a:r>
              <a:rPr lang="de-DE" noProof="0"/>
              <a:t>© WOODWARD, INC.</a:t>
            </a:r>
            <a:endParaRPr lang="en-US" noProof="0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92F3E3E6-B34B-4638-86DB-0B69E13808F2}" type="slidenum">
              <a:rPr lang="en-US" noProof="0" smtClean="0"/>
              <a:t>‹Nr.›</a:t>
            </a:fld>
            <a:endParaRPr lang="en-US" noProof="0" dirty="0"/>
          </a:p>
        </p:txBody>
      </p:sp>
      <p:sp>
        <p:nvSpPr>
          <p:cNvPr id="7" name="Bildplatzhalter 6"/>
          <p:cNvSpPr>
            <a:spLocks noGrp="1"/>
          </p:cNvSpPr>
          <p:nvPr>
            <p:ph type="pic" sz="quarter" idx="12"/>
          </p:nvPr>
        </p:nvSpPr>
        <p:spPr>
          <a:xfrm>
            <a:off x="0" y="1708801"/>
            <a:ext cx="5987743" cy="3822967"/>
          </a:xfrm>
          <a:solidFill>
            <a:schemeClr val="tx2"/>
          </a:solidFill>
          <a:effectLst/>
        </p:spPr>
        <p:txBody>
          <a:bodyPr lIns="0" tIns="0" rIns="0" bIns="0" anchor="t" anchorCtr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8" name="Bildplatzhalter 6"/>
          <p:cNvSpPr>
            <a:spLocks noGrp="1"/>
          </p:cNvSpPr>
          <p:nvPr>
            <p:ph type="pic" sz="quarter" idx="13"/>
          </p:nvPr>
        </p:nvSpPr>
        <p:spPr>
          <a:xfrm>
            <a:off x="6203951" y="1708801"/>
            <a:ext cx="5988050" cy="3822967"/>
          </a:xfrm>
          <a:solidFill>
            <a:schemeClr val="tx2"/>
          </a:solidFill>
          <a:effectLst/>
        </p:spPr>
        <p:txBody>
          <a:bodyPr lIns="0" tIns="0" rIns="0" bIns="0" anchor="t" anchorCtr="0"/>
          <a:lstStyle>
            <a:lvl1pPr algn="l"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Bild durch Klicken auf Symbol hinzufügen</a:t>
            </a:r>
          </a:p>
        </p:txBody>
      </p:sp>
      <p:sp>
        <p:nvSpPr>
          <p:cNvPr id="6" name="Titel 5">
            <a:extLst>
              <a:ext uri="{FF2B5EF4-FFF2-40B4-BE49-F238E27FC236}">
                <a16:creationId xmlns:a16="http://schemas.microsoft.com/office/drawing/2014/main" id="{0BE76EEE-68A8-CD1E-BA83-80DB333AE9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  <p:sp>
        <p:nvSpPr>
          <p:cNvPr id="12" name="Textplatzhalter 4"/>
          <p:cNvSpPr>
            <a:spLocks noGrp="1"/>
          </p:cNvSpPr>
          <p:nvPr>
            <p:ph type="body" sz="quarter" idx="24"/>
          </p:nvPr>
        </p:nvSpPr>
        <p:spPr>
          <a:xfrm>
            <a:off x="640635" y="5683519"/>
            <a:ext cx="5347415" cy="374381"/>
          </a:xfrm>
        </p:spPr>
        <p:txBody>
          <a:bodyPr lIns="0" tIns="0" rIns="0" bIns="0" anchor="t" anchorCtr="0"/>
          <a:lstStyle>
            <a:lvl1pPr algn="l">
              <a:spcBef>
                <a:spcPts val="0"/>
              </a:spcBef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/>
              <a:t>Mastertextformat bearbeiten</a:t>
            </a:r>
          </a:p>
        </p:txBody>
      </p:sp>
      <p:sp>
        <p:nvSpPr>
          <p:cNvPr id="15" name="Textplatzhalter 4"/>
          <p:cNvSpPr>
            <a:spLocks noGrp="1"/>
          </p:cNvSpPr>
          <p:nvPr>
            <p:ph type="body" sz="quarter" idx="27"/>
          </p:nvPr>
        </p:nvSpPr>
        <p:spPr>
          <a:xfrm>
            <a:off x="6220169" y="5683519"/>
            <a:ext cx="5347415" cy="374381"/>
          </a:xfrm>
        </p:spPr>
        <p:txBody>
          <a:bodyPr lIns="0" tIns="0" rIns="0" bIns="0" anchor="t" anchorCtr="0"/>
          <a:lstStyle>
            <a:lvl1pPr algn="l">
              <a:spcBef>
                <a:spcPts val="0"/>
              </a:spcBef>
              <a:defRPr sz="1400">
                <a:solidFill>
                  <a:schemeClr val="tx1"/>
                </a:solidFill>
              </a:defRPr>
            </a:lvl1pPr>
          </a:lstStyle>
          <a:p>
            <a:pPr lvl="0"/>
            <a:r>
              <a:rPr lang="de-DE" noProof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37317104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e image with headli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en-US"/>
              <a:t>PROPRIETARY</a:t>
            </a:r>
            <a:endParaRPr lang="en-US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8"/>
          </p:nvPr>
        </p:nvSpPr>
        <p:spPr/>
        <p:txBody>
          <a:bodyPr/>
          <a:lstStyle>
            <a:lvl1pPr>
              <a:defRPr>
                <a:noFill/>
              </a:defRPr>
            </a:lvl1pPr>
          </a:lstStyle>
          <a:p>
            <a:r>
              <a:rPr lang="de-DE"/>
              <a:t>© WOODWARD, INC.</a:t>
            </a:r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92F3E3E6-B34B-4638-86DB-0B69E13808F2}" type="slidenum">
              <a:rPr lang="en-US" noProof="0" smtClean="0"/>
              <a:t>‹Nr.›</a:t>
            </a:fld>
            <a:endParaRPr lang="en-US" noProof="0" dirty="0"/>
          </a:p>
        </p:txBody>
      </p:sp>
      <p:sp>
        <p:nvSpPr>
          <p:cNvPr id="2" name="Bildplatzhalter 1">
            <a:extLst>
              <a:ext uri="{FF2B5EF4-FFF2-40B4-BE49-F238E27FC236}">
                <a16:creationId xmlns:a16="http://schemas.microsoft.com/office/drawing/2014/main" id="{2848F074-47E4-24E2-53F4-E8C321C43CB8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-2"/>
            <a:ext cx="12192000" cy="6858001"/>
          </a:xfrm>
          <a:custGeom>
            <a:avLst/>
            <a:gdLst>
              <a:gd name="connsiteX0" fmla="*/ 0 w 12192000"/>
              <a:gd name="connsiteY0" fmla="*/ 0 h 6858001"/>
              <a:gd name="connsiteX1" fmla="*/ 12192000 w 12192000"/>
              <a:gd name="connsiteY1" fmla="*/ 0 h 6858001"/>
              <a:gd name="connsiteX2" fmla="*/ 12192000 w 12192000"/>
              <a:gd name="connsiteY2" fmla="*/ 6858001 h 6858001"/>
              <a:gd name="connsiteX3" fmla="*/ 9183598 w 12192000"/>
              <a:gd name="connsiteY3" fmla="*/ 6858001 h 6858001"/>
              <a:gd name="connsiteX4" fmla="*/ 9183598 w 12192000"/>
              <a:gd name="connsiteY4" fmla="*/ 6684435 h 6858001"/>
              <a:gd name="connsiteX5" fmla="*/ 0 w 12192000"/>
              <a:gd name="connsiteY5" fmla="*/ 6684435 h 68580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2192000" h="6858001">
                <a:moveTo>
                  <a:pt x="0" y="0"/>
                </a:moveTo>
                <a:lnTo>
                  <a:pt x="12192000" y="0"/>
                </a:lnTo>
                <a:lnTo>
                  <a:pt x="12192000" y="6858001"/>
                </a:lnTo>
                <a:lnTo>
                  <a:pt x="9183598" y="6858001"/>
                </a:lnTo>
                <a:lnTo>
                  <a:pt x="9183598" y="6684435"/>
                </a:lnTo>
                <a:lnTo>
                  <a:pt x="0" y="6684435"/>
                </a:lnTo>
                <a:close/>
              </a:path>
            </a:pathLst>
          </a:custGeom>
          <a:solidFill>
            <a:schemeClr val="tx2"/>
          </a:solidFill>
          <a:effectLst/>
        </p:spPr>
        <p:txBody>
          <a:bodyPr wrap="square" lIns="0" tIns="0" rIns="0" bIns="0" anchor="ctr" anchorCtr="0">
            <a:noAutofit/>
          </a:bodyPr>
          <a:lstStyle>
            <a:lvl1pPr algn="l">
              <a:defRPr/>
            </a:lvl1pPr>
          </a:lstStyle>
          <a:p>
            <a:endParaRPr lang="de-DE"/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73F3B6D8-62CB-9EF4-70C5-303B285DB6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1067689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One image with headlin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hpEnergyBeam">
            <a:extLst>
              <a:ext uri="{FF2B5EF4-FFF2-40B4-BE49-F238E27FC236}">
                <a16:creationId xmlns:a16="http://schemas.microsoft.com/office/drawing/2014/main" id="{D06E419F-4FC2-D51C-77D9-58378432F12A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0" y="5894918"/>
            <a:ext cx="9183600" cy="173564"/>
          </a:xfrm>
          <a:prstGeom prst="rect">
            <a:avLst/>
          </a:prstGeom>
        </p:spPr>
      </p:pic>
      <p:pic>
        <p:nvPicPr>
          <p:cNvPr id="10" name="shpLogo">
            <a:extLst>
              <a:ext uri="{FF2B5EF4-FFF2-40B4-BE49-F238E27FC236}">
                <a16:creationId xmlns:a16="http://schemas.microsoft.com/office/drawing/2014/main" id="{2E19CE8C-30EF-9253-8C47-4613EDF9E147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81899" y="6291552"/>
            <a:ext cx="1813084" cy="261084"/>
          </a:xfrm>
          <a:prstGeom prst="rect">
            <a:avLst/>
          </a:prstGeom>
        </p:spPr>
      </p:pic>
      <p:sp>
        <p:nvSpPr>
          <p:cNvPr id="13" name="shpNo">
            <a:extLst>
              <a:ext uri="{FF2B5EF4-FFF2-40B4-BE49-F238E27FC236}">
                <a16:creationId xmlns:a16="http://schemas.microsoft.com/office/drawing/2014/main" id="{31F316C6-F2F4-9A7E-27B7-78D4EA8125F3}"/>
              </a:ext>
            </a:extLst>
          </p:cNvPr>
          <p:cNvSpPr txBox="1"/>
          <p:nvPr/>
        </p:nvSpPr>
        <p:spPr>
          <a:xfrm>
            <a:off x="193493" y="6345020"/>
            <a:ext cx="579967" cy="164212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r"/>
            <a:r>
              <a:rPr lang="en-US" sz="1050" noProof="0" dirty="0">
                <a:solidFill>
                  <a:srgbClr val="71777A"/>
                </a:solidFill>
              </a:rPr>
              <a:t> </a:t>
            </a:r>
            <a:fld id="{DC8EE66E-F181-468C-945E-BF82BFF0D47C}" type="slidenum">
              <a:rPr lang="en-US" sz="1050" noProof="0" smtClean="0">
                <a:solidFill>
                  <a:srgbClr val="71777A"/>
                </a:solidFill>
              </a:rPr>
              <a:t>‹Nr.›</a:t>
            </a:fld>
            <a:endParaRPr lang="en-US" sz="1050" noProof="0" dirty="0">
              <a:solidFill>
                <a:srgbClr val="71777A"/>
              </a:solidFill>
            </a:endParaRPr>
          </a:p>
        </p:txBody>
      </p:sp>
      <p:cxnSp>
        <p:nvCxnSpPr>
          <p:cNvPr id="14" name="shpLine">
            <a:extLst>
              <a:ext uri="{FF2B5EF4-FFF2-40B4-BE49-F238E27FC236}">
                <a16:creationId xmlns:a16="http://schemas.microsoft.com/office/drawing/2014/main" id="{21575882-8BB3-5A74-B182-C013CFB929E3}"/>
              </a:ext>
            </a:extLst>
          </p:cNvPr>
          <p:cNvCxnSpPr/>
          <p:nvPr/>
        </p:nvCxnSpPr>
        <p:spPr>
          <a:xfrm>
            <a:off x="891483" y="6355993"/>
            <a:ext cx="0" cy="144000"/>
          </a:xfrm>
          <a:prstGeom prst="line">
            <a:avLst/>
          </a:prstGeom>
          <a:ln w="6350">
            <a:solidFill>
              <a:srgbClr val="7177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Foliennummernplatzhalter 5"/>
          <p:cNvSpPr>
            <a:spLocks noGrp="1"/>
          </p:cNvSpPr>
          <p:nvPr>
            <p:ph type="sldNum" sz="quarter" idx="29"/>
          </p:nvPr>
        </p:nvSpPr>
        <p:spPr/>
        <p:txBody>
          <a:bodyPr/>
          <a:lstStyle/>
          <a:p>
            <a:fld id="{92F3E3E6-B34B-4638-86DB-0B69E13808F2}" type="slidenum">
              <a:rPr lang="en-US" noProof="0" smtClean="0"/>
              <a:t>‹Nr.›</a:t>
            </a:fld>
            <a:endParaRPr lang="en-US" noProof="0" dirty="0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AB311A65-A17C-F5D4-7E66-BE2CDF14E326}"/>
              </a:ext>
            </a:extLst>
          </p:cNvPr>
          <p:cNvSpPr>
            <a:spLocks noGrp="1"/>
          </p:cNvSpPr>
          <p:nvPr>
            <p:ph type="dt" sz="half" idx="30"/>
          </p:nvPr>
        </p:nvSpPr>
        <p:spPr/>
        <p:txBody>
          <a:bodyPr/>
          <a:lstStyle/>
          <a:p>
            <a:r>
              <a:rPr lang="de-DE"/>
              <a:t>© WOODWARD, INC.</a:t>
            </a:r>
            <a:endParaRPr lang="en-US" dirty="0"/>
          </a:p>
        </p:txBody>
      </p:sp>
      <p:sp>
        <p:nvSpPr>
          <p:cNvPr id="7" name="Fußzeilenplatzhalter 6">
            <a:extLst>
              <a:ext uri="{FF2B5EF4-FFF2-40B4-BE49-F238E27FC236}">
                <a16:creationId xmlns:a16="http://schemas.microsoft.com/office/drawing/2014/main" id="{7E42CA81-D461-94D3-8227-E1915F3498E1}"/>
              </a:ext>
            </a:extLst>
          </p:cNvPr>
          <p:cNvSpPr>
            <a:spLocks noGrp="1"/>
          </p:cNvSpPr>
          <p:nvPr>
            <p:ph type="ftr" sz="quarter" idx="31"/>
          </p:nvPr>
        </p:nvSpPr>
        <p:spPr/>
        <p:txBody>
          <a:bodyPr/>
          <a:lstStyle/>
          <a:p>
            <a:r>
              <a:rPr lang="en-US"/>
              <a:t>PROPRIETARY</a:t>
            </a:r>
            <a:endParaRPr lang="en-US" dirty="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458B1969-CA8F-FEF7-A03E-8BFFF234C226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-2"/>
            <a:ext cx="12192000" cy="6068484"/>
          </a:xfrm>
          <a:custGeom>
            <a:avLst/>
            <a:gdLst>
              <a:gd name="connsiteX0" fmla="*/ 0 w 12192000"/>
              <a:gd name="connsiteY0" fmla="*/ 0 h 6068484"/>
              <a:gd name="connsiteX1" fmla="*/ 12192000 w 12192000"/>
              <a:gd name="connsiteY1" fmla="*/ 0 h 6068484"/>
              <a:gd name="connsiteX2" fmla="*/ 12192000 w 12192000"/>
              <a:gd name="connsiteY2" fmla="*/ 6068484 h 6068484"/>
              <a:gd name="connsiteX3" fmla="*/ 9183600 w 12192000"/>
              <a:gd name="connsiteY3" fmla="*/ 6068484 h 6068484"/>
              <a:gd name="connsiteX4" fmla="*/ 9183600 w 12192000"/>
              <a:gd name="connsiteY4" fmla="*/ 5894920 h 6068484"/>
              <a:gd name="connsiteX5" fmla="*/ 9076110 w 12192000"/>
              <a:gd name="connsiteY5" fmla="*/ 5894920 h 6068484"/>
              <a:gd name="connsiteX6" fmla="*/ 0 w 12192000"/>
              <a:gd name="connsiteY6" fmla="*/ 5894920 h 60684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2192000" h="6068484">
                <a:moveTo>
                  <a:pt x="0" y="0"/>
                </a:moveTo>
                <a:lnTo>
                  <a:pt x="12192000" y="0"/>
                </a:lnTo>
                <a:lnTo>
                  <a:pt x="12192000" y="6068484"/>
                </a:lnTo>
                <a:lnTo>
                  <a:pt x="9183600" y="6068484"/>
                </a:lnTo>
                <a:lnTo>
                  <a:pt x="9183600" y="5894920"/>
                </a:lnTo>
                <a:lnTo>
                  <a:pt x="9076110" y="5894920"/>
                </a:lnTo>
                <a:lnTo>
                  <a:pt x="0" y="5894920"/>
                </a:lnTo>
                <a:close/>
              </a:path>
            </a:pathLst>
          </a:custGeom>
          <a:solidFill>
            <a:schemeClr val="tx2"/>
          </a:solidFill>
          <a:effectLst/>
        </p:spPr>
        <p:txBody>
          <a:bodyPr wrap="square" lIns="0" tIns="0" rIns="0" bIns="0" anchor="ctr" anchorCtr="0">
            <a:noAutofit/>
          </a:bodyPr>
          <a:lstStyle>
            <a:lvl1pPr algn="l">
              <a:defRPr/>
            </a:lvl1pPr>
          </a:lstStyle>
          <a:p>
            <a:endParaRPr lang="de-DE"/>
          </a:p>
        </p:txBody>
      </p:sp>
      <p:sp>
        <p:nvSpPr>
          <p:cNvPr id="3" name="Titel 2">
            <a:extLst>
              <a:ext uri="{FF2B5EF4-FFF2-40B4-BE49-F238E27FC236}">
                <a16:creationId xmlns:a16="http://schemas.microsoft.com/office/drawing/2014/main" id="{CF83C91E-FA98-7DA0-734D-F675AF1A8A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0941769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Final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shpEnergyBeam">
            <a:extLst>
              <a:ext uri="{FF2B5EF4-FFF2-40B4-BE49-F238E27FC236}">
                <a16:creationId xmlns:a16="http://schemas.microsoft.com/office/drawing/2014/main" id="{6C798400-0606-420B-F957-CD976BA4C935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" y="5551008"/>
            <a:ext cx="8555567" cy="255113"/>
          </a:xfrm>
          <a:prstGeom prst="rect">
            <a:avLst/>
          </a:prstGeom>
        </p:spPr>
      </p:pic>
      <p:pic>
        <p:nvPicPr>
          <p:cNvPr id="9" name="shpLogo">
            <a:extLst>
              <a:ext uri="{FF2B5EF4-FFF2-40B4-BE49-F238E27FC236}">
                <a16:creationId xmlns:a16="http://schemas.microsoft.com/office/drawing/2014/main" id="{217E3441-465B-3E48-9F5D-6AEB6D9B5B1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733026" y="6110661"/>
            <a:ext cx="2853897" cy="410961"/>
          </a:xfrm>
          <a:prstGeom prst="rect">
            <a:avLst/>
          </a:prstGeom>
        </p:spPr>
      </p:pic>
      <p:pic>
        <p:nvPicPr>
          <p:cNvPr id="10" name="shpClaim">
            <a:extLst>
              <a:ext uri="{FF2B5EF4-FFF2-40B4-BE49-F238E27FC236}">
                <a16:creationId xmlns:a16="http://schemas.microsoft.com/office/drawing/2014/main" id="{02854504-3BDC-5A78-0535-87D39CFFD1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24417" y="6247843"/>
            <a:ext cx="3149724" cy="214181"/>
          </a:xfrm>
          <a:prstGeom prst="rect">
            <a:avLst/>
          </a:prstGeom>
        </p:spPr>
      </p:pic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en-US"/>
              <a:t>PROPRIETARY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1"/>
          </p:nvPr>
        </p:nvSpPr>
        <p:spPr>
          <a:xfrm>
            <a:off x="0" y="6858000"/>
            <a:ext cx="0" cy="0"/>
          </a:xfrm>
        </p:spPr>
        <p:txBody>
          <a:bodyPr/>
          <a:lstStyle>
            <a:lvl1pPr>
              <a:defRPr sz="100">
                <a:noFill/>
              </a:defRPr>
            </a:lvl1pPr>
          </a:lstStyle>
          <a:p>
            <a:r>
              <a:rPr lang="de-DE"/>
              <a:t>© WOODWARD, INC.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3E3E6-B34B-4638-86DB-0B69E13808F2}" type="slidenum">
              <a:rPr lang="en-US" noProof="0" smtClean="0"/>
              <a:t>‹Nr.›</a:t>
            </a:fld>
            <a:endParaRPr lang="en-US" noProof="0" dirty="0"/>
          </a:p>
        </p:txBody>
      </p:sp>
      <p:sp>
        <p:nvSpPr>
          <p:cNvPr id="12" name="Bildplatzhalter 11">
            <a:extLst>
              <a:ext uri="{FF2B5EF4-FFF2-40B4-BE49-F238E27FC236}">
                <a16:creationId xmlns:a16="http://schemas.microsoft.com/office/drawing/2014/main" id="{56F7E31A-A184-AF3C-5B44-9842F8B6E97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-2"/>
            <a:ext cx="12192000" cy="5806123"/>
          </a:xfrm>
          <a:custGeom>
            <a:avLst/>
            <a:gdLst>
              <a:gd name="connsiteX0" fmla="*/ 0 w 12192000"/>
              <a:gd name="connsiteY0" fmla="*/ 0 h 5806123"/>
              <a:gd name="connsiteX1" fmla="*/ 12192000 w 12192000"/>
              <a:gd name="connsiteY1" fmla="*/ 0 h 5806123"/>
              <a:gd name="connsiteX2" fmla="*/ 12192000 w 12192000"/>
              <a:gd name="connsiteY2" fmla="*/ 5806123 h 5806123"/>
              <a:gd name="connsiteX3" fmla="*/ 8555569 w 12192000"/>
              <a:gd name="connsiteY3" fmla="*/ 5806123 h 5806123"/>
              <a:gd name="connsiteX4" fmla="*/ 8555569 w 12192000"/>
              <a:gd name="connsiteY4" fmla="*/ 5551010 h 5806123"/>
              <a:gd name="connsiteX5" fmla="*/ 2 w 12192000"/>
              <a:gd name="connsiteY5" fmla="*/ 5551010 h 5806123"/>
              <a:gd name="connsiteX6" fmla="*/ 2 w 12192000"/>
              <a:gd name="connsiteY6" fmla="*/ 5806123 h 5806123"/>
              <a:gd name="connsiteX7" fmla="*/ 0 w 12192000"/>
              <a:gd name="connsiteY7" fmla="*/ 5806123 h 58061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2192000" h="5806123">
                <a:moveTo>
                  <a:pt x="0" y="0"/>
                </a:moveTo>
                <a:lnTo>
                  <a:pt x="12192000" y="0"/>
                </a:lnTo>
                <a:lnTo>
                  <a:pt x="12192000" y="5806123"/>
                </a:lnTo>
                <a:lnTo>
                  <a:pt x="8555569" y="5806123"/>
                </a:lnTo>
                <a:lnTo>
                  <a:pt x="8555569" y="5551010"/>
                </a:lnTo>
                <a:lnTo>
                  <a:pt x="2" y="5551010"/>
                </a:lnTo>
                <a:lnTo>
                  <a:pt x="2" y="5806123"/>
                </a:lnTo>
                <a:lnTo>
                  <a:pt x="0" y="5806123"/>
                </a:lnTo>
                <a:close/>
              </a:path>
            </a:pathLst>
          </a:custGeom>
          <a:solidFill>
            <a:schemeClr val="tx2"/>
          </a:solidFill>
        </p:spPr>
        <p:txBody>
          <a:bodyPr wrap="square" anchor="ctr">
            <a:noAutofit/>
          </a:bodyPr>
          <a:lstStyle/>
          <a:p>
            <a:r>
              <a:rPr lang="de-DE"/>
              <a:t>Bild durch Klicken auf Symbol hinzufügen</a:t>
            </a:r>
          </a:p>
        </p:txBody>
      </p:sp>
      <p:sp>
        <p:nvSpPr>
          <p:cNvPr id="7" name="Titel 6">
            <a:extLst>
              <a:ext uri="{FF2B5EF4-FFF2-40B4-BE49-F238E27FC236}">
                <a16:creationId xmlns:a16="http://schemas.microsoft.com/office/drawing/2014/main" id="{B5FEC364-73A2-BF56-E204-40C0E09055D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dirty="0"/>
              <a:t>Insert </a:t>
            </a:r>
            <a:r>
              <a:rPr lang="de-DE" dirty="0" err="1"/>
              <a:t>thank</a:t>
            </a:r>
            <a:r>
              <a:rPr lang="de-DE" dirty="0"/>
              <a:t> </a:t>
            </a:r>
            <a:r>
              <a:rPr lang="de-DE" dirty="0" err="1"/>
              <a:t>you</a:t>
            </a:r>
            <a:r>
              <a:rPr lang="de-DE" dirty="0"/>
              <a:t> title</a:t>
            </a:r>
          </a:p>
        </p:txBody>
      </p:sp>
    </p:spTree>
    <p:extLst>
      <p:ext uri="{BB962C8B-B14F-4D97-AF65-F5344CB8AC3E}">
        <p14:creationId xmlns:p14="http://schemas.microsoft.com/office/powerpoint/2010/main" val="408221933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Footer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D84315D5-6C6A-1F42-7AB9-AD0C6F6F228C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PROPRIETARY</a:t>
            </a:r>
            <a:endParaRPr lang="en-US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0ECC8E80-8B67-CAA8-4BFC-DAAEA01B16AE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r>
              <a:rPr lang="de-DE"/>
              <a:t>© WOODWARD, INC.</a:t>
            </a:r>
            <a:endParaRPr lang="en-US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81B382C-15D0-B306-F225-9DE8A6342C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F3E3E6-B34B-4638-86DB-0B69E13808F2}" type="slidenum">
              <a:rPr lang="en-US" smtClean="0"/>
              <a:pPr/>
              <a:t>‹Nr.›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365267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image" Target="../media/image1.sv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sv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shpEnergyBeam">
            <a:extLst>
              <a:ext uri="{FF2B5EF4-FFF2-40B4-BE49-F238E27FC236}">
                <a16:creationId xmlns:a16="http://schemas.microsoft.com/office/drawing/2014/main" id="{94E6CCD9-6CA2-63F5-3FB1-B2D47679F3D1}"/>
              </a:ext>
            </a:extLst>
          </p:cNvPr>
          <p:cNvPicPr>
            <a:picLocks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-1" y="6684433"/>
            <a:ext cx="9183600" cy="173567"/>
          </a:xfrm>
          <a:prstGeom prst="rect">
            <a:avLst/>
          </a:prstGeom>
        </p:spPr>
      </p:pic>
      <p:sp>
        <p:nvSpPr>
          <p:cNvPr id="9" name="shpNo"/>
          <p:cNvSpPr txBox="1"/>
          <p:nvPr/>
        </p:nvSpPr>
        <p:spPr>
          <a:xfrm>
            <a:off x="193493" y="6345020"/>
            <a:ext cx="579967" cy="164212"/>
          </a:xfrm>
          <a:prstGeom prst="rect">
            <a:avLst/>
          </a:prstGeom>
          <a:noFill/>
        </p:spPr>
        <p:txBody>
          <a:bodyPr wrap="none" lIns="0" tIns="0" rIns="0" bIns="0" rtlCol="0" anchor="ctr">
            <a:noAutofit/>
          </a:bodyPr>
          <a:lstStyle/>
          <a:p>
            <a:pPr algn="r"/>
            <a:r>
              <a:rPr lang="en-US" sz="1050" noProof="0" dirty="0">
                <a:solidFill>
                  <a:srgbClr val="71777A"/>
                </a:solidFill>
              </a:rPr>
              <a:t> </a:t>
            </a:r>
            <a:fld id="{DC8EE66E-F181-468C-945E-BF82BFF0D47C}" type="slidenum">
              <a:rPr lang="en-US" sz="1050" noProof="0" smtClean="0">
                <a:solidFill>
                  <a:srgbClr val="71777A"/>
                </a:solidFill>
              </a:rPr>
              <a:t>‹Nr.›</a:t>
            </a:fld>
            <a:endParaRPr lang="en-US" sz="1050" noProof="0" dirty="0">
              <a:solidFill>
                <a:srgbClr val="71777A"/>
              </a:solidFill>
            </a:endParaRPr>
          </a:p>
        </p:txBody>
      </p:sp>
      <p:cxnSp>
        <p:nvCxnSpPr>
          <p:cNvPr id="14" name="shpLine">
            <a:extLst>
              <a:ext uri="{FF2B5EF4-FFF2-40B4-BE49-F238E27FC236}">
                <a16:creationId xmlns:a16="http://schemas.microsoft.com/office/drawing/2014/main" id="{A8B729B9-2245-B412-2A34-8F6DF4053384}"/>
              </a:ext>
            </a:extLst>
          </p:cNvPr>
          <p:cNvCxnSpPr/>
          <p:nvPr/>
        </p:nvCxnSpPr>
        <p:spPr>
          <a:xfrm>
            <a:off x="891483" y="6355993"/>
            <a:ext cx="0" cy="144000"/>
          </a:xfrm>
          <a:prstGeom prst="line">
            <a:avLst/>
          </a:prstGeom>
          <a:ln w="6350">
            <a:solidFill>
              <a:srgbClr val="71777A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6" name="shpLogo">
            <a:extLst>
              <a:ext uri="{FF2B5EF4-FFF2-40B4-BE49-F238E27FC236}">
                <a16:creationId xmlns:a16="http://schemas.microsoft.com/office/drawing/2014/main" id="{67AB32D8-D7ED-E33E-AD29-4A94D5D543A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19"/>
              </a:ext>
            </a:extLst>
          </a:blip>
          <a:stretch>
            <a:fillRect/>
          </a:stretch>
        </p:blipFill>
        <p:spPr>
          <a:xfrm>
            <a:off x="9781899" y="6291552"/>
            <a:ext cx="1813084" cy="261084"/>
          </a:xfrm>
          <a:prstGeom prst="rect">
            <a:avLst/>
          </a:prstGeom>
        </p:spPr>
      </p:pic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231404" y="6345020"/>
            <a:ext cx="4114800" cy="164212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>
            <a:lvl1pPr algn="l">
              <a:defRPr sz="1050" cap="all" spc="80" baseline="0">
                <a:solidFill>
                  <a:schemeClr val="accent1"/>
                </a:solidFill>
              </a:defRPr>
            </a:lvl1pPr>
          </a:lstStyle>
          <a:p>
            <a:r>
              <a:rPr lang="en-US"/>
              <a:t>PROPRIETARY</a:t>
            </a:r>
            <a:endParaRPr lang="en-US" dirty="0"/>
          </a:p>
        </p:txBody>
      </p:sp>
      <p:sp>
        <p:nvSpPr>
          <p:cNvPr id="6" name="Datumsplatzhalter 5"/>
          <p:cNvSpPr>
            <a:spLocks noGrp="1"/>
          </p:cNvSpPr>
          <p:nvPr>
            <p:ph type="dt" sz="half" idx="2"/>
          </p:nvPr>
        </p:nvSpPr>
        <p:spPr>
          <a:xfrm>
            <a:off x="1009506" y="6345020"/>
            <a:ext cx="1714500" cy="164212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lvl1pPr algn="l">
              <a:defRPr sz="1050" cap="all" baseline="0">
                <a:solidFill>
                  <a:srgbClr val="71777A"/>
                </a:solidFill>
              </a:defRPr>
            </a:lvl1pPr>
          </a:lstStyle>
          <a:p>
            <a:r>
              <a:rPr lang="de-DE" dirty="0"/>
              <a:t>© WOODWARD, INC.</a:t>
            </a:r>
            <a:endParaRPr lang="en-US" dirty="0"/>
          </a:p>
        </p:txBody>
      </p:sp>
      <p:sp>
        <p:nvSpPr>
          <p:cNvPr id="12" name="Foliennummernplatzhalter 11"/>
          <p:cNvSpPr>
            <a:spLocks noGrp="1"/>
          </p:cNvSpPr>
          <p:nvPr>
            <p:ph type="sldNum" sz="quarter" idx="4"/>
          </p:nvPr>
        </p:nvSpPr>
        <p:spPr>
          <a:xfrm>
            <a:off x="0" y="6858000"/>
            <a:ext cx="0" cy="0"/>
          </a:xfrm>
          <a:prstGeom prst="rect">
            <a:avLst/>
          </a:prstGeom>
        </p:spPr>
        <p:txBody>
          <a:bodyPr vert="horz" lIns="0" tIns="0" rIns="91440" bIns="0" rtlCol="0" anchor="ctr"/>
          <a:lstStyle>
            <a:lvl1pPr algn="r">
              <a:defRPr sz="100">
                <a:noFill/>
              </a:defRPr>
            </a:lvl1pPr>
          </a:lstStyle>
          <a:p>
            <a:fld id="{92F3E3E6-B34B-4638-86DB-0B69E13808F2}" type="slidenum">
              <a:rPr lang="en-US" smtClean="0"/>
              <a:pPr/>
              <a:t>‹Nr.›</a:t>
            </a:fld>
            <a:endParaRPr lang="en-US" dirty="0"/>
          </a:p>
        </p:txBody>
      </p:sp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640635" y="408001"/>
            <a:ext cx="10926949" cy="828000"/>
          </a:xfrm>
          <a:prstGeom prst="rect">
            <a:avLst/>
          </a:prstGeom>
        </p:spPr>
        <p:txBody>
          <a:bodyPr vert="horz" lIns="0" tIns="0" rIns="0" bIns="0" rtlCol="0" anchor="t">
            <a:noAutofit/>
          </a:bodyPr>
          <a:lstStyle/>
          <a:p>
            <a:r>
              <a:rPr lang="en-US" noProof="1"/>
              <a:t>Titelmasterformat durch Klicken bearbeiten</a:t>
            </a:r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640635" y="1708803"/>
            <a:ext cx="10926949" cy="4343636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en-US" noProof="1"/>
              <a:t>Textmasterformat bearbeiten</a:t>
            </a:r>
          </a:p>
          <a:p>
            <a:pPr lvl="1"/>
            <a:r>
              <a:rPr lang="en-US" noProof="1"/>
              <a:t>Zweite Ebene</a:t>
            </a:r>
          </a:p>
          <a:p>
            <a:pPr lvl="2"/>
            <a:r>
              <a:rPr lang="en-US" noProof="1"/>
              <a:t>Dritte Ebene</a:t>
            </a:r>
          </a:p>
          <a:p>
            <a:pPr lvl="3"/>
            <a:r>
              <a:rPr lang="en-US" noProof="1"/>
              <a:t>Vierte Ebene</a:t>
            </a:r>
          </a:p>
          <a:p>
            <a:pPr lvl="4"/>
            <a:r>
              <a:rPr lang="en-US" noProof="1"/>
              <a:t>Fünfte Ebene</a:t>
            </a:r>
          </a:p>
          <a:p>
            <a:pPr lvl="5"/>
            <a:r>
              <a:rPr lang="en-US" noProof="1"/>
              <a:t>Sechste Ebene</a:t>
            </a:r>
          </a:p>
          <a:p>
            <a:pPr lvl="6"/>
            <a:r>
              <a:rPr lang="en-US" noProof="1"/>
              <a:t>Siebte Ebene</a:t>
            </a:r>
          </a:p>
          <a:p>
            <a:pPr lvl="7"/>
            <a:r>
              <a:rPr lang="en-US" noProof="1"/>
              <a:t>Achte Ebene</a:t>
            </a:r>
          </a:p>
          <a:p>
            <a:pPr lvl="8"/>
            <a:r>
              <a:rPr lang="en-US" noProof="1"/>
              <a:t>Neunte Ebene</a:t>
            </a:r>
          </a:p>
        </p:txBody>
      </p:sp>
    </p:spTree>
    <p:extLst>
      <p:ext uri="{BB962C8B-B14F-4D97-AF65-F5344CB8AC3E}">
        <p14:creationId xmlns:p14="http://schemas.microsoft.com/office/powerpoint/2010/main" val="197548889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2" r:id="rId3"/>
    <p:sldLayoutId id="2147483684" r:id="rId4"/>
    <p:sldLayoutId id="2147483688" r:id="rId5"/>
    <p:sldLayoutId id="2147483691" r:id="rId6"/>
    <p:sldLayoutId id="2147483692" r:id="rId7"/>
    <p:sldLayoutId id="2147483679" r:id="rId8"/>
    <p:sldLayoutId id="2147483683" r:id="rId9"/>
    <p:sldLayoutId id="2147483667" r:id="rId10"/>
    <p:sldLayoutId id="2147483668" r:id="rId11"/>
    <p:sldLayoutId id="2147483669" r:id="rId12"/>
    <p:sldLayoutId id="2147483665" r:id="rId13"/>
    <p:sldLayoutId id="2147483689" r:id="rId14"/>
    <p:sldLayoutId id="2147483685" r:id="rId15"/>
    <p:sldLayoutId id="2147483690" r:id="rId16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0" kern="120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0" indent="0" algn="l" defTabSz="914400" rtl="0" eaLnBrk="1" latinLnBrk="0" hangingPunct="1">
        <a:spcBef>
          <a:spcPts val="1000"/>
        </a:spcBef>
        <a:buFont typeface="Calibri" panose="020F0502020204030204" pitchFamily="34" charset="0"/>
        <a:buChar char="​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180000" indent="-180000" algn="l" defTabSz="914400" rtl="0" eaLnBrk="1" latinLnBrk="0" hangingPunct="1">
        <a:spcBef>
          <a:spcPts val="1000"/>
        </a:spcBef>
        <a:buClr>
          <a:schemeClr val="accent2"/>
        </a:buClr>
        <a:buSzPct val="120000"/>
        <a:buFont typeface="Arial" panose="020B0604020202020204" pitchFamily="34" charset="0"/>
        <a:buChar char="›"/>
        <a:defRPr sz="18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360000" indent="-180000" algn="l" defTabSz="914400" rtl="0" eaLnBrk="1" latinLnBrk="0" hangingPunct="1">
        <a:spcBef>
          <a:spcPts val="500"/>
        </a:spcBef>
        <a:spcAft>
          <a:spcPts val="0"/>
        </a:spcAft>
        <a:buClr>
          <a:srgbClr val="71777A"/>
        </a:buClr>
        <a:buSzPct val="120000"/>
        <a:buFont typeface="Arial" panose="020B0604020202020204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540000" indent="-180000" algn="l" defTabSz="914400" rtl="0" eaLnBrk="1" latinLnBrk="0" hangingPunct="1">
        <a:spcBef>
          <a:spcPts val="500"/>
        </a:spcBef>
        <a:spcAft>
          <a:spcPts val="0"/>
        </a:spcAft>
        <a:buClr>
          <a:srgbClr val="71777A"/>
        </a:buClr>
        <a:buSzPct val="120000"/>
        <a:buFont typeface="Arial" panose="020B0604020202020204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80000" algn="l" defTabSz="914400" rtl="0" eaLnBrk="1" latinLnBrk="0" hangingPunct="1">
        <a:spcBef>
          <a:spcPts val="500"/>
        </a:spcBef>
        <a:spcAft>
          <a:spcPts val="0"/>
        </a:spcAft>
        <a:buClr>
          <a:srgbClr val="71777A"/>
        </a:buClr>
        <a:buSzPct val="120000"/>
        <a:buFont typeface="Arial" panose="020B0604020202020204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540000" indent="-180000" algn="l" defTabSz="914400" rtl="0" eaLnBrk="1" latinLnBrk="0" hangingPunct="1">
        <a:spcBef>
          <a:spcPts val="500"/>
        </a:spcBef>
        <a:spcAft>
          <a:spcPts val="0"/>
        </a:spcAft>
        <a:buClr>
          <a:srgbClr val="71777A"/>
        </a:buClr>
        <a:buSzPct val="120000"/>
        <a:buFont typeface="Arial" panose="020B0604020202020204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540000" indent="-180000" algn="l" defTabSz="914400" rtl="0" eaLnBrk="1" latinLnBrk="0" hangingPunct="1">
        <a:spcBef>
          <a:spcPts val="500"/>
        </a:spcBef>
        <a:spcAft>
          <a:spcPts val="0"/>
        </a:spcAft>
        <a:buClr>
          <a:srgbClr val="71777A"/>
        </a:buClr>
        <a:buSzPct val="120000"/>
        <a:buFont typeface="Arial" panose="020B0604020202020204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540000" indent="-180000" algn="l" defTabSz="914400" rtl="0" eaLnBrk="1" latinLnBrk="0" hangingPunct="1">
        <a:spcBef>
          <a:spcPts val="500"/>
        </a:spcBef>
        <a:spcAft>
          <a:spcPts val="0"/>
        </a:spcAft>
        <a:buClr>
          <a:srgbClr val="71777A"/>
        </a:buClr>
        <a:buSzPct val="120000"/>
        <a:buFont typeface="Arial" panose="020B0604020202020204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540000" indent="-180000" algn="l" defTabSz="914400" rtl="0" eaLnBrk="1" latinLnBrk="0" hangingPunct="1">
        <a:spcBef>
          <a:spcPts val="500"/>
        </a:spcBef>
        <a:spcAft>
          <a:spcPts val="0"/>
        </a:spcAft>
        <a:buClr>
          <a:srgbClr val="71777A"/>
        </a:buClr>
        <a:buSzPct val="120000"/>
        <a:buFont typeface="Arial" panose="020B0604020202020204" pitchFamily="34" charset="0"/>
        <a:buChar char="›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3840">
          <p15:clr>
            <a:srgbClr val="A4A3A4"/>
          </p15:clr>
        </p15:guide>
        <p15:guide id="2" orient="horz" pos="300">
          <p15:clr>
            <a:srgbClr val="A4A3A4"/>
          </p15:clr>
        </p15:guide>
        <p15:guide id="4" orient="horz" pos="3816">
          <p15:clr>
            <a:srgbClr val="A4A3A4"/>
          </p15:clr>
        </p15:guide>
        <p15:guide id="14" pos="7287">
          <p15:clr>
            <a:srgbClr val="A4A3A4"/>
          </p15:clr>
        </p15:guide>
        <p15:guide id="15" pos="405">
          <p15:clr>
            <a:srgbClr val="A4A3A4"/>
          </p15:clr>
        </p15:guide>
        <p15:guide id="16" pos="3772">
          <p15:clr>
            <a:srgbClr val="A4A3A4"/>
          </p15:clr>
        </p15:guide>
        <p15:guide id="17" pos="3908">
          <p15:clr>
            <a:srgbClr val="A4A3A4"/>
          </p15:clr>
        </p15:guide>
        <p15:guide id="18" orient="horz" pos="1076">
          <p15:clr>
            <a:srgbClr val="A4A3A4"/>
          </p15:clr>
        </p15:guide>
        <p15:guide id="19" orient="horz" pos="777">
          <p15:clr>
            <a:srgbClr val="A4A3A4"/>
          </p15:clr>
        </p15:guide>
        <p15:guide id="20" orient="horz" pos="2455">
          <p15:clr>
            <a:srgbClr val="A4A3A4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7CD594-DE2A-97F7-DAB6-C19BB49DDD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ußzeilenplatzhalter 1">
            <a:extLst>
              <a:ext uri="{FF2B5EF4-FFF2-40B4-BE49-F238E27FC236}">
                <a16:creationId xmlns:a16="http://schemas.microsoft.com/office/drawing/2014/main" id="{77886C4E-3670-3BEB-2767-CA1C16605C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noProof="0" dirty="0"/>
              <a:t>PROPRIETARY</a:t>
            </a:r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F2BF5BC-61D9-1049-623E-F84BE0A4C797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r>
              <a:rPr lang="en-US" noProof="0" dirty="0"/>
              <a:t>© WOODWARD, INC.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A08CA70-8474-9C6C-F8F8-695D84F429BE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fld id="{92F3E3E6-B34B-4638-86DB-0B69E13808F2}" type="slidenum">
              <a:rPr lang="en-US" noProof="0" smtClean="0"/>
              <a:t>1</a:t>
            </a:fld>
            <a:endParaRPr lang="en-US" noProof="0" dirty="0"/>
          </a:p>
        </p:txBody>
      </p:sp>
      <p:graphicFrame>
        <p:nvGraphicFramePr>
          <p:cNvPr id="7" name="Inhaltsplatzhalter 6">
            <a:extLst>
              <a:ext uri="{FF2B5EF4-FFF2-40B4-BE49-F238E27FC236}">
                <a16:creationId xmlns:a16="http://schemas.microsoft.com/office/drawing/2014/main" id="{4B0C1805-7C1B-6FA6-CCDE-05F11F2E703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99439352"/>
              </p:ext>
            </p:extLst>
          </p:nvPr>
        </p:nvGraphicFramePr>
        <p:xfrm>
          <a:off x="506185" y="179614"/>
          <a:ext cx="12133489" cy="58735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96898303"/>
      </p:ext>
    </p:extLst>
  </p:cSld>
  <p:clrMapOvr>
    <a:masterClrMapping/>
  </p:clrMapOvr>
</p:sld>
</file>

<file path=ppt/theme/theme1.xml><?xml version="1.0" encoding="utf-8"?>
<a:theme xmlns:a="http://schemas.openxmlformats.org/drawingml/2006/main" name="Woodward">
  <a:themeElements>
    <a:clrScheme name="Woodward">
      <a:dk1>
        <a:srgbClr val="000000"/>
      </a:dk1>
      <a:lt1>
        <a:srgbClr val="FFFFFF"/>
      </a:lt1>
      <a:dk2>
        <a:srgbClr val="F2F6FB"/>
      </a:dk2>
      <a:lt2>
        <a:srgbClr val="800002"/>
      </a:lt2>
      <a:accent1>
        <a:srgbClr val="0F123C"/>
      </a:accent1>
      <a:accent2>
        <a:srgbClr val="C53625"/>
      </a:accent2>
      <a:accent3>
        <a:srgbClr val="E67617"/>
      </a:accent3>
      <a:accent4>
        <a:srgbClr val="FFCC00"/>
      </a:accent4>
      <a:accent5>
        <a:srgbClr val="4089BD"/>
      </a:accent5>
      <a:accent6>
        <a:srgbClr val="02644F"/>
      </a:accent6>
      <a:hlink>
        <a:srgbClr val="0F123C"/>
      </a:hlink>
      <a:folHlink>
        <a:srgbClr val="800002"/>
      </a:folHlink>
    </a:clrScheme>
    <a:fontScheme name="Woodward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accent1"/>
        </a:solidFill>
        <a:ln>
          <a:noFill/>
        </a:ln>
      </a:spPr>
      <a:bodyPr wrap="square" lIns="72000" tIns="36000" rIns="72000" bIns="36000" rtlCol="0" anchor="ctr"/>
      <a:lstStyle>
        <a:defPPr algn="ctr">
          <a:defRPr sz="1400"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>
          <a:solidFill>
            <a:schemeClr val="bg1">
              <a:lumMod val="50000"/>
            </a:schemeClr>
          </a:solidFill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defRPr sz="1400" dirty="0" err="1" smtClean="0"/>
        </a:defPPr>
      </a:lstStyle>
    </a:txDef>
  </a:objectDefaults>
  <a:extraClrSchemeLst/>
  <a:custClrLst>
    <a:custClr name="White">
      <a:srgbClr val="FFFFFF"/>
    </a:custClr>
    <a:custClr name="Gray">
      <a:srgbClr val="71777A"/>
    </a:custClr>
    <a:custClr name="Cool Gray 1">
      <a:srgbClr val="ADB7C9"/>
    </a:custClr>
    <a:custClr name="Cool Gray 2">
      <a:srgbClr val="F2F6FB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WW Red">
      <a:srgbClr val="800002"/>
    </a:custClr>
    <a:custClr name="Bright Red">
      <a:srgbClr val="C53625"/>
    </a:custClr>
    <a:custClr name="Orange">
      <a:srgbClr val="E67617"/>
    </a:custClr>
    <a:custClr name="Yellow">
      <a:srgbClr val="FFCC00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Dark Green">
      <a:srgbClr val="02644F"/>
    </a:custClr>
    <a:custClr name="Light Green">
      <a:srgbClr val="6CBE99"/>
    </a:custClr>
    <a:custClr name="Dark Blue">
      <a:srgbClr val="0F123C"/>
    </a:custClr>
    <a:custClr name="Light Blue">
      <a:srgbClr val="4089BD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</a:custClrLst>
  <a:extLst>
    <a:ext uri="{05A4C25C-085E-4340-85A3-A5531E510DB2}">
      <thm15:themeFamily xmlns:thm15="http://schemas.microsoft.com/office/thememl/2012/main" name="Default Theme.potx" id="{CA79F290-0B46-415F-BAD4-AB93076BB995}" vid="{4C5346FF-D7E2-4F1A-9D60-E8DD6FCE9938}"/>
    </a:ext>
  </a:extLst>
</a:theme>
</file>

<file path=ppt/theme/theme2.xml><?xml version="1.0" encoding="utf-8"?>
<a:theme xmlns:a="http://schemas.openxmlformats.org/drawingml/2006/main" name="Office Theme">
  <a:themeElements>
    <a:clrScheme name="Woodward">
      <a:dk1>
        <a:srgbClr val="000000"/>
      </a:dk1>
      <a:lt1>
        <a:srgbClr val="FFFFFF"/>
      </a:lt1>
      <a:dk2>
        <a:srgbClr val="0F123C"/>
      </a:dk2>
      <a:lt2>
        <a:srgbClr val="F2F6FB"/>
      </a:lt2>
      <a:accent1>
        <a:srgbClr val="800002"/>
      </a:accent1>
      <a:accent2>
        <a:srgbClr val="C53625"/>
      </a:accent2>
      <a:accent3>
        <a:srgbClr val="E67617"/>
      </a:accent3>
      <a:accent4>
        <a:srgbClr val="FFCC00"/>
      </a:accent4>
      <a:accent5>
        <a:srgbClr val="4089BD"/>
      </a:accent5>
      <a:accent6>
        <a:srgbClr val="02644F"/>
      </a:accent6>
      <a:hlink>
        <a:srgbClr val="0F123C"/>
      </a:hlink>
      <a:folHlink>
        <a:srgbClr val="800002"/>
      </a:folHlink>
    </a:clrScheme>
    <a:fontScheme name="Woodward">
      <a:majorFont>
        <a:latin typeface="Aptos"/>
        <a:ea typeface=""/>
        <a:cs typeface=""/>
      </a:majorFont>
      <a:minorFont>
        <a:latin typeface="Apto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 Theme</Template>
  <TotalTime>0</TotalTime>
  <Words>65</Words>
  <Application>Microsoft Office PowerPoint</Application>
  <PresentationFormat>Breitbild</PresentationFormat>
  <Paragraphs>15</Paragraphs>
  <Slides>1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5" baseType="lpstr">
      <vt:lpstr>Aptos</vt:lpstr>
      <vt:lpstr>Arial</vt:lpstr>
      <vt:lpstr>Calibri</vt:lpstr>
      <vt:lpstr>Woodward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Simon Adolphy</dc:creator>
  <cp:lastModifiedBy>Simon Adolphy</cp:lastModifiedBy>
  <cp:revision>1</cp:revision>
  <dcterms:created xsi:type="dcterms:W3CDTF">2026-10-02T06:26:23Z</dcterms:created>
  <dcterms:modified xsi:type="dcterms:W3CDTF">2026-10-02T07:03:11Z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052fbdd7-159b-43f3-9fb9-7416d710b5ef_Enabled">
    <vt:lpwstr>true</vt:lpwstr>
  </property>
  <property fmtid="{D5CDD505-2E9C-101B-9397-08002B2CF9AE}" pid="3" name="MSIP_Label_052fbdd7-159b-43f3-9fb9-7416d710b5ef_SetDate">
    <vt:lpwstr>2026-10-02T07:03:11Z</vt:lpwstr>
  </property>
  <property fmtid="{D5CDD505-2E9C-101B-9397-08002B2CF9AE}" pid="4" name="MSIP_Label_052fbdd7-159b-43f3-9fb9-7416d710b5ef_Method">
    <vt:lpwstr>Privileged</vt:lpwstr>
  </property>
  <property fmtid="{D5CDD505-2E9C-101B-9397-08002B2CF9AE}" pid="5" name="MSIP_Label_052fbdd7-159b-43f3-9fb9-7416d710b5ef_Name">
    <vt:lpwstr>Unrestricted</vt:lpwstr>
  </property>
  <property fmtid="{D5CDD505-2E9C-101B-9397-08002B2CF9AE}" pid="6" name="MSIP_Label_052fbdd7-159b-43f3-9fb9-7416d710b5ef_SiteId">
    <vt:lpwstr>9ad0fca6-569f-4932-b35f-593f6e9deb96</vt:lpwstr>
  </property>
  <property fmtid="{D5CDD505-2E9C-101B-9397-08002B2CF9AE}" pid="7" name="MSIP_Label_052fbdd7-159b-43f3-9fb9-7416d710b5ef_ActionId">
    <vt:lpwstr>b0cbc544-834a-4a0d-b39a-bc44b23c1796</vt:lpwstr>
  </property>
  <property fmtid="{D5CDD505-2E9C-101B-9397-08002B2CF9AE}" pid="8" name="MSIP_Label_052fbdd7-159b-43f3-9fb9-7416d710b5ef_ContentBits">
    <vt:lpwstr>0</vt:lpwstr>
  </property>
  <property fmtid="{D5CDD505-2E9C-101B-9397-08002B2CF9AE}" pid="9" name="MSIP_Label_052fbdd7-159b-43f3-9fb9-7416d710b5ef_Tag">
    <vt:lpwstr>10, 0, 1, 1</vt:lpwstr>
  </property>
</Properties>
</file>